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colors10.xml" ContentType="application/vnd.openxmlformats-officedocument.drawingml.diagramColor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layout8.xml" ContentType="application/vnd.openxmlformats-officedocument.drawingml.diagramLayout+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3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2"/>
  </p:notesMasterIdLst>
  <p:sldIdLst>
    <p:sldId id="392" r:id="rId2"/>
    <p:sldId id="393" r:id="rId3"/>
    <p:sldId id="395" r:id="rId4"/>
    <p:sldId id="394"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7" r:id="rId36"/>
    <p:sldId id="426" r:id="rId37"/>
    <p:sldId id="344" r:id="rId38"/>
    <p:sldId id="428" r:id="rId39"/>
    <p:sldId id="429" r:id="rId40"/>
    <p:sldId id="3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FEB05-CF5D-4BCC-86B4-B90ACD5A5067}" v="543" dt="2024-07-27T18:10:27.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6" autoAdjust="0"/>
    <p:restoredTop sz="94660"/>
  </p:normalViewPr>
  <p:slideViewPr>
    <p:cSldViewPr snapToGrid="0">
      <p:cViewPr>
        <p:scale>
          <a:sx n="71" d="100"/>
          <a:sy n="71" d="100"/>
        </p:scale>
        <p:origin x="-69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AD NAGELLI" userId="27509adbde029b9c" providerId="LiveId" clId="{7BCFEB05-CF5D-4BCC-86B4-B90ACD5A5067}"/>
    <pc:docChg chg="undo custSel addSld delSld modSld sldOrd modShowInfo">
      <pc:chgData name="PRASAD NAGELLI" userId="27509adbde029b9c" providerId="LiveId" clId="{7BCFEB05-CF5D-4BCC-86B4-B90ACD5A5067}" dt="2024-07-27T18:10:44.757" v="2261" actId="1076"/>
      <pc:docMkLst>
        <pc:docMk/>
      </pc:docMkLst>
      <pc:sldChg chg="add del">
        <pc:chgData name="PRASAD NAGELLI" userId="27509adbde029b9c" providerId="LiveId" clId="{7BCFEB05-CF5D-4BCC-86B4-B90ACD5A5067}" dt="2024-07-26T16:41:04.486" v="624" actId="47"/>
        <pc:sldMkLst>
          <pc:docMk/>
          <pc:sldMk cId="429420023" sldId="256"/>
        </pc:sldMkLst>
      </pc:sldChg>
      <pc:sldChg chg="modSp mod">
        <pc:chgData name="PRASAD NAGELLI" userId="27509adbde029b9c" providerId="LiveId" clId="{7BCFEB05-CF5D-4BCC-86B4-B90ACD5A5067}" dt="2024-07-26T16:45:55.249" v="635" actId="207"/>
        <pc:sldMkLst>
          <pc:docMk/>
          <pc:sldMk cId="2003858143" sldId="257"/>
        </pc:sldMkLst>
        <pc:spChg chg="mod">
          <ac:chgData name="PRASAD NAGELLI" userId="27509adbde029b9c" providerId="LiveId" clId="{7BCFEB05-CF5D-4BCC-86B4-B90ACD5A5067}" dt="2024-07-26T16:45:55.249" v="635" actId="207"/>
          <ac:spMkLst>
            <pc:docMk/>
            <pc:sldMk cId="2003858143" sldId="257"/>
            <ac:spMk id="3" creationId="{D641B3E9-F79D-2F51-5014-658DEE923FCC}"/>
          </ac:spMkLst>
        </pc:spChg>
      </pc:sldChg>
      <pc:sldChg chg="addSp delSp del delDesignElem">
        <pc:chgData name="PRASAD NAGELLI" userId="27509adbde029b9c" providerId="LiveId" clId="{7BCFEB05-CF5D-4BCC-86B4-B90ACD5A5067}" dt="2024-07-26T16:42:29.698" v="632" actId="47"/>
        <pc:sldMkLst>
          <pc:docMk/>
          <pc:sldMk cId="1865434154" sldId="269"/>
        </pc:sldMkLst>
        <pc:spChg chg="add del">
          <ac:chgData name="PRASAD NAGELLI" userId="27509adbde029b9c" providerId="LiveId" clId="{7BCFEB05-CF5D-4BCC-86B4-B90ACD5A5067}" dt="2024-07-26T08:12:30.530" v="25"/>
          <ac:spMkLst>
            <pc:docMk/>
            <pc:sldMk cId="1865434154" sldId="269"/>
            <ac:spMk id="8" creationId="{BE7270DF-375F-4ECC-989A-D033E481AE27}"/>
          </ac:spMkLst>
        </pc:spChg>
      </pc:sldChg>
      <pc:sldChg chg="modSp del mod">
        <pc:chgData name="PRASAD NAGELLI" userId="27509adbde029b9c" providerId="LiveId" clId="{7BCFEB05-CF5D-4BCC-86B4-B90ACD5A5067}" dt="2024-07-26T08:41:15.724" v="237" actId="47"/>
        <pc:sldMkLst>
          <pc:docMk/>
          <pc:sldMk cId="984316302" sldId="271"/>
        </pc:sldMkLst>
        <pc:graphicFrameChg chg="mod">
          <ac:chgData name="PRASAD NAGELLI" userId="27509adbde029b9c" providerId="LiveId" clId="{7BCFEB05-CF5D-4BCC-86B4-B90ACD5A5067}" dt="2024-07-26T08:29:07.460" v="39" actId="14100"/>
          <ac:graphicFrameMkLst>
            <pc:docMk/>
            <pc:sldMk cId="984316302" sldId="271"/>
            <ac:graphicFrameMk id="8" creationId="{67D83DFC-BA27-EAB5-6F31-A0A854E7C7FF}"/>
          </ac:graphicFrameMkLst>
        </pc:graphicFrameChg>
      </pc:sldChg>
      <pc:sldChg chg="addSp delSp modSp add del mod modTransition delDesignElem">
        <pc:chgData name="PRASAD NAGELLI" userId="27509adbde029b9c" providerId="LiveId" clId="{7BCFEB05-CF5D-4BCC-86B4-B90ACD5A5067}" dt="2024-07-27T17:40:12.715" v="2084"/>
        <pc:sldMkLst>
          <pc:docMk/>
          <pc:sldMk cId="1717444138" sldId="285"/>
        </pc:sldMkLst>
        <pc:spChg chg="mod">
          <ac:chgData name="PRASAD NAGELLI" userId="27509adbde029b9c" providerId="LiveId" clId="{7BCFEB05-CF5D-4BCC-86B4-B90ACD5A5067}" dt="2024-07-27T17:39:07.762" v="2072" actId="1076"/>
          <ac:spMkLst>
            <pc:docMk/>
            <pc:sldMk cId="1717444138" sldId="285"/>
            <ac:spMk id="2" creationId="{00000000-0000-0000-0000-000000000000}"/>
          </ac:spMkLst>
        </pc:spChg>
        <pc:spChg chg="add mod ord">
          <ac:chgData name="PRASAD NAGELLI" userId="27509adbde029b9c" providerId="LiveId" clId="{7BCFEB05-CF5D-4BCC-86B4-B90ACD5A5067}" dt="2024-07-27T07:37:54.607" v="1523" actId="1076"/>
          <ac:spMkLst>
            <pc:docMk/>
            <pc:sldMk cId="1717444138" sldId="285"/>
            <ac:spMk id="5" creationId="{BA39BA22-7254-FEB6-BFCD-7ACBAB7E2017}"/>
          </ac:spMkLst>
        </pc:spChg>
        <pc:spChg chg="add del mod">
          <ac:chgData name="PRASAD NAGELLI" userId="27509adbde029b9c" providerId="LiveId" clId="{7BCFEB05-CF5D-4BCC-86B4-B90ACD5A5067}" dt="2024-07-27T17:39:08.761" v="2074" actId="21"/>
          <ac:spMkLst>
            <pc:docMk/>
            <pc:sldMk cId="1717444138" sldId="285"/>
            <ac:spMk id="7" creationId="{FEB26EA1-F2FB-4643-5C28-807F5800577B}"/>
          </ac:spMkLst>
        </pc:spChg>
        <pc:spChg chg="add del mod">
          <ac:chgData name="PRASAD NAGELLI" userId="27509adbde029b9c" providerId="LiveId" clId="{7BCFEB05-CF5D-4BCC-86B4-B90ACD5A5067}" dt="2024-07-27T17:40:09.077" v="2083" actId="21"/>
          <ac:spMkLst>
            <pc:docMk/>
            <pc:sldMk cId="1717444138" sldId="285"/>
            <ac:spMk id="9" creationId="{E265A5C2-510E-04A3-65E1-6E7A2C492958}"/>
          </ac:spMkLst>
        </pc:spChg>
        <pc:spChg chg="del">
          <ac:chgData name="PRASAD NAGELLI" userId="27509adbde029b9c" providerId="LiveId" clId="{7BCFEB05-CF5D-4BCC-86B4-B90ACD5A5067}" dt="2024-07-27T07:37:47.870" v="1522" actId="21"/>
          <ac:spMkLst>
            <pc:docMk/>
            <pc:sldMk cId="1717444138" sldId="285"/>
            <ac:spMk id="127" creationId="{058FD390-E119-F36C-1116-5852AE28A03B}"/>
          </ac:spMkLst>
        </pc:spChg>
        <pc:spChg chg="add del">
          <ac:chgData name="PRASAD NAGELLI" userId="27509adbde029b9c" providerId="LiveId" clId="{7BCFEB05-CF5D-4BCC-86B4-B90ACD5A5067}" dt="2024-07-26T08:12:30.530" v="25"/>
          <ac:spMkLst>
            <pc:docMk/>
            <pc:sldMk cId="1717444138" sldId="285"/>
            <ac:spMk id="139" creationId="{891D1FF4-7F97-4936-9A4C-9FB71D8FB4F4}"/>
          </ac:spMkLst>
        </pc:spChg>
        <pc:graphicFrameChg chg="add del mod">
          <ac:chgData name="PRASAD NAGELLI" userId="27509adbde029b9c" providerId="LiveId" clId="{7BCFEB05-CF5D-4BCC-86B4-B90ACD5A5067}" dt="2024-07-27T17:40:05.365" v="2082" actId="21"/>
          <ac:graphicFrameMkLst>
            <pc:docMk/>
            <pc:sldMk cId="1717444138" sldId="285"/>
            <ac:graphicFrameMk id="6" creationId="{09FFEABE-4444-72ED-15CE-1F73768ECB23}"/>
          </ac:graphicFrameMkLst>
        </pc:graphicFrameChg>
        <pc:picChg chg="mod ord">
          <ac:chgData name="PRASAD NAGELLI" userId="27509adbde029b9c" providerId="LiveId" clId="{7BCFEB05-CF5D-4BCC-86B4-B90ACD5A5067}" dt="2024-07-27T07:38:03.853" v="1524" actId="14100"/>
          <ac:picMkLst>
            <pc:docMk/>
            <pc:sldMk cId="1717444138" sldId="285"/>
            <ac:picMk id="126" creationId="{680704FD-0FB7-6B30-E38E-ED9D4BADABD5}"/>
          </ac:picMkLst>
        </pc:picChg>
      </pc:sldChg>
      <pc:sldChg chg="addSp modSp mod modAnim">
        <pc:chgData name="PRASAD NAGELLI" userId="27509adbde029b9c" providerId="LiveId" clId="{7BCFEB05-CF5D-4BCC-86B4-B90ACD5A5067}" dt="2024-07-27T09:32:46.133" v="1729"/>
        <pc:sldMkLst>
          <pc:docMk/>
          <pc:sldMk cId="2224137819" sldId="286"/>
        </pc:sldMkLst>
        <pc:spChg chg="add mod">
          <ac:chgData name="PRASAD NAGELLI" userId="27509adbde029b9c" providerId="LiveId" clId="{7BCFEB05-CF5D-4BCC-86B4-B90ACD5A5067}" dt="2024-07-27T07:38:58.197" v="1528"/>
          <ac:spMkLst>
            <pc:docMk/>
            <pc:sldMk cId="2224137819" sldId="286"/>
            <ac:spMk id="7" creationId="{444FD365-2749-17E8-AD74-D5FF7341EA2E}"/>
          </ac:spMkLst>
        </pc:spChg>
        <pc:spChg chg="add mod">
          <ac:chgData name="PRASAD NAGELLI" userId="27509adbde029b9c" providerId="LiveId" clId="{7BCFEB05-CF5D-4BCC-86B4-B90ACD5A5067}" dt="2024-07-27T07:38:14.497" v="1526"/>
          <ac:spMkLst>
            <pc:docMk/>
            <pc:sldMk cId="2224137819" sldId="286"/>
            <ac:spMk id="127" creationId="{058FD390-E119-F36C-1116-5852AE28A03B}"/>
          </ac:spMkLst>
        </pc:spChg>
        <pc:graphicFrameChg chg="mod">
          <ac:chgData name="PRASAD NAGELLI" userId="27509adbde029b9c" providerId="LiveId" clId="{7BCFEB05-CF5D-4BCC-86B4-B90ACD5A5067}" dt="2024-07-27T09:31:45.933" v="1725"/>
          <ac:graphicFrameMkLst>
            <pc:docMk/>
            <pc:sldMk cId="2224137819" sldId="286"/>
            <ac:graphicFrameMk id="6" creationId="{E65318A3-0EF1-5F3D-0B3B-59888A8E9CAD}"/>
          </ac:graphicFrameMkLst>
        </pc:graphicFrameChg>
        <pc:picChg chg="add mod">
          <ac:chgData name="PRASAD NAGELLI" userId="27509adbde029b9c" providerId="LiveId" clId="{7BCFEB05-CF5D-4BCC-86B4-B90ACD5A5067}" dt="2024-07-27T07:38:35.839" v="1527"/>
          <ac:picMkLst>
            <pc:docMk/>
            <pc:sldMk cId="2224137819" sldId="286"/>
            <ac:picMk id="5" creationId="{821CCE33-EE65-C8FB-4FCB-D4A49BB52ADE}"/>
          </ac:picMkLst>
        </pc:picChg>
      </pc:sldChg>
      <pc:sldChg chg="addSp modSp mod">
        <pc:chgData name="PRASAD NAGELLI" userId="27509adbde029b9c" providerId="LiveId" clId="{7BCFEB05-CF5D-4BCC-86B4-B90ACD5A5067}" dt="2024-07-27T07:39:18.388" v="1531"/>
        <pc:sldMkLst>
          <pc:docMk/>
          <pc:sldMk cId="4228112763" sldId="287"/>
        </pc:sldMkLst>
        <pc:spChg chg="mod">
          <ac:chgData name="PRASAD NAGELLI" userId="27509adbde029b9c" providerId="LiveId" clId="{7BCFEB05-CF5D-4BCC-86B4-B90ACD5A5067}" dt="2024-07-26T09:35:41.988" v="425" actId="27636"/>
          <ac:spMkLst>
            <pc:docMk/>
            <pc:sldMk cId="4228112763" sldId="287"/>
            <ac:spMk id="2" creationId="{00000000-0000-0000-0000-000000000000}"/>
          </ac:spMkLst>
        </pc:spChg>
        <pc:spChg chg="add mod">
          <ac:chgData name="PRASAD NAGELLI" userId="27509adbde029b9c" providerId="LiveId" clId="{7BCFEB05-CF5D-4BCC-86B4-B90ACD5A5067}" dt="2024-07-27T07:39:18.388" v="1531"/>
          <ac:spMkLst>
            <pc:docMk/>
            <pc:sldMk cId="4228112763" sldId="287"/>
            <ac:spMk id="5" creationId="{AAADED38-B347-EE90-5418-29DF385EE980}"/>
          </ac:spMkLst>
        </pc:spChg>
        <pc:graphicFrameChg chg="mod modGraphic">
          <ac:chgData name="PRASAD NAGELLI" userId="27509adbde029b9c" providerId="LiveId" clId="{7BCFEB05-CF5D-4BCC-86B4-B90ACD5A5067}" dt="2024-07-27T07:39:15.294" v="1530" actId="1076"/>
          <ac:graphicFrameMkLst>
            <pc:docMk/>
            <pc:sldMk cId="4228112763" sldId="287"/>
            <ac:graphicFrameMk id="6" creationId="{B064B21B-A203-F63C-79BC-B94C701FAC66}"/>
          </ac:graphicFrameMkLst>
        </pc:graphicFrameChg>
      </pc:sldChg>
      <pc:sldChg chg="addSp modSp mod">
        <pc:chgData name="PRASAD NAGELLI" userId="27509adbde029b9c" providerId="LiveId" clId="{7BCFEB05-CF5D-4BCC-86B4-B90ACD5A5067}" dt="2024-07-27T07:45:01.424" v="1551"/>
        <pc:sldMkLst>
          <pc:docMk/>
          <pc:sldMk cId="1563573546" sldId="290"/>
        </pc:sldMkLst>
        <pc:spChg chg="mod">
          <ac:chgData name="PRASAD NAGELLI" userId="27509adbde029b9c" providerId="LiveId" clId="{7BCFEB05-CF5D-4BCC-86B4-B90ACD5A5067}" dt="2024-07-26T10:43:09.124" v="478" actId="14100"/>
          <ac:spMkLst>
            <pc:docMk/>
            <pc:sldMk cId="1563573546" sldId="290"/>
            <ac:spMk id="2" creationId="{00000000-0000-0000-0000-000000000000}"/>
          </ac:spMkLst>
        </pc:spChg>
        <pc:spChg chg="add mod">
          <ac:chgData name="PRASAD NAGELLI" userId="27509adbde029b9c" providerId="LiveId" clId="{7BCFEB05-CF5D-4BCC-86B4-B90ACD5A5067}" dt="2024-07-27T07:45:01.424" v="1551"/>
          <ac:spMkLst>
            <pc:docMk/>
            <pc:sldMk cId="1563573546" sldId="290"/>
            <ac:spMk id="5" creationId="{6FE18140-C1C9-B49A-43D5-1669ABC283D7}"/>
          </ac:spMkLst>
        </pc:spChg>
        <pc:graphicFrameChg chg="mod modGraphic">
          <ac:chgData name="PRASAD NAGELLI" userId="27509adbde029b9c" providerId="LiveId" clId="{7BCFEB05-CF5D-4BCC-86B4-B90ACD5A5067}" dt="2024-07-26T10:42:51.574" v="476" actId="113"/>
          <ac:graphicFrameMkLst>
            <pc:docMk/>
            <pc:sldMk cId="1563573546" sldId="290"/>
            <ac:graphicFrameMk id="6" creationId="{B77C12B3-8DEC-4160-2FC5-E82164B5DF69}"/>
          </ac:graphicFrameMkLst>
        </pc:graphicFrameChg>
      </pc:sldChg>
      <pc:sldChg chg="addSp delSp modSp mod delDesignElem">
        <pc:chgData name="PRASAD NAGELLI" userId="27509adbde029b9c" providerId="LiveId" clId="{7BCFEB05-CF5D-4BCC-86B4-B90ACD5A5067}" dt="2024-07-27T07:45:12.704" v="1553" actId="14100"/>
        <pc:sldMkLst>
          <pc:docMk/>
          <pc:sldMk cId="3585142761" sldId="291"/>
        </pc:sldMkLst>
        <pc:spChg chg="mod">
          <ac:chgData name="PRASAD NAGELLI" userId="27509adbde029b9c" providerId="LiveId" clId="{7BCFEB05-CF5D-4BCC-86B4-B90ACD5A5067}" dt="2024-07-26T10:51:15.741" v="493" actId="255"/>
          <ac:spMkLst>
            <pc:docMk/>
            <pc:sldMk cId="3585142761" sldId="291"/>
            <ac:spMk id="2" creationId="{00000000-0000-0000-0000-000000000000}"/>
          </ac:spMkLst>
        </pc:spChg>
        <pc:spChg chg="add mod">
          <ac:chgData name="PRASAD NAGELLI" userId="27509adbde029b9c" providerId="LiveId" clId="{7BCFEB05-CF5D-4BCC-86B4-B90ACD5A5067}" dt="2024-07-27T07:45:06.241" v="1552"/>
          <ac:spMkLst>
            <pc:docMk/>
            <pc:sldMk cId="3585142761" sldId="291"/>
            <ac:spMk id="5" creationId="{FD2C567E-96AA-7500-A8AF-CC5F1F3BC9A2}"/>
          </ac:spMkLst>
        </pc:spChg>
        <pc:spChg chg="add del">
          <ac:chgData name="PRASAD NAGELLI" userId="27509adbde029b9c" providerId="LiveId" clId="{7BCFEB05-CF5D-4BCC-86B4-B90ACD5A5067}" dt="2024-07-26T08:12:30.530" v="25"/>
          <ac:spMkLst>
            <pc:docMk/>
            <pc:sldMk cId="3585142761" sldId="291"/>
            <ac:spMk id="11" creationId="{7455F7F3-3A58-4BBB-95C7-CF706F9FFA10}"/>
          </ac:spMkLst>
        </pc:spChg>
        <pc:spChg chg="add del">
          <ac:chgData name="PRASAD NAGELLI" userId="27509adbde029b9c" providerId="LiveId" clId="{7BCFEB05-CF5D-4BCC-86B4-B90ACD5A5067}" dt="2024-07-26T08:12:30.530" v="25"/>
          <ac:spMkLst>
            <pc:docMk/>
            <pc:sldMk cId="3585142761" sldId="291"/>
            <ac:spMk id="13" creationId="{3AE3D314-6F93-4D91-8C0F-E92657F465C6}"/>
          </ac:spMkLst>
        </pc:spChg>
        <pc:graphicFrameChg chg="mod modGraphic">
          <ac:chgData name="PRASAD NAGELLI" userId="27509adbde029b9c" providerId="LiveId" clId="{7BCFEB05-CF5D-4BCC-86B4-B90ACD5A5067}" dt="2024-07-27T07:45:12.704" v="1553" actId="14100"/>
          <ac:graphicFrameMkLst>
            <pc:docMk/>
            <pc:sldMk cId="3585142761" sldId="291"/>
            <ac:graphicFrameMk id="6" creationId="{F89851EF-E6D1-C210-81B1-AE3AFFE31142}"/>
          </ac:graphicFrameMkLst>
        </pc:graphicFrameChg>
      </pc:sldChg>
      <pc:sldChg chg="del">
        <pc:chgData name="PRASAD NAGELLI" userId="27509adbde029b9c" providerId="LiveId" clId="{7BCFEB05-CF5D-4BCC-86B4-B90ACD5A5067}" dt="2024-07-27T07:45:55.911" v="1557" actId="47"/>
        <pc:sldMkLst>
          <pc:docMk/>
          <pc:sldMk cId="1897838884" sldId="292"/>
        </pc:sldMkLst>
      </pc:sldChg>
      <pc:sldChg chg="del">
        <pc:chgData name="PRASAD NAGELLI" userId="27509adbde029b9c" providerId="LiveId" clId="{7BCFEB05-CF5D-4BCC-86B4-B90ACD5A5067}" dt="2024-07-27T07:11:24.327" v="1470" actId="47"/>
        <pc:sldMkLst>
          <pc:docMk/>
          <pc:sldMk cId="3317228489" sldId="293"/>
        </pc:sldMkLst>
      </pc:sldChg>
      <pc:sldChg chg="addSp modSp mod">
        <pc:chgData name="PRASAD NAGELLI" userId="27509adbde029b9c" providerId="LiveId" clId="{7BCFEB05-CF5D-4BCC-86B4-B90ACD5A5067}" dt="2024-07-27T07:46:13.793" v="1559"/>
        <pc:sldMkLst>
          <pc:docMk/>
          <pc:sldMk cId="1752391021" sldId="294"/>
        </pc:sldMkLst>
        <pc:spChg chg="add mod">
          <ac:chgData name="PRASAD NAGELLI" userId="27509adbde029b9c" providerId="LiveId" clId="{7BCFEB05-CF5D-4BCC-86B4-B90ACD5A5067}" dt="2024-07-27T07:46:13.793" v="1559"/>
          <ac:spMkLst>
            <pc:docMk/>
            <pc:sldMk cId="1752391021" sldId="294"/>
            <ac:spMk id="5" creationId="{7022DAF6-3F12-D01C-9858-76AB0F31C7F1}"/>
          </ac:spMkLst>
        </pc:spChg>
        <pc:graphicFrameChg chg="mod">
          <ac:chgData name="PRASAD NAGELLI" userId="27509adbde029b9c" providerId="LiveId" clId="{7BCFEB05-CF5D-4BCC-86B4-B90ACD5A5067}" dt="2024-07-27T07:46:11.587" v="1558" actId="14100"/>
          <ac:graphicFrameMkLst>
            <pc:docMk/>
            <pc:sldMk cId="1752391021" sldId="294"/>
            <ac:graphicFrameMk id="6" creationId="{C8F2217F-8D8D-6502-3B62-B5080A150C62}"/>
          </ac:graphicFrameMkLst>
        </pc:graphicFrameChg>
      </pc:sldChg>
      <pc:sldChg chg="addSp modSp mod">
        <pc:chgData name="PRASAD NAGELLI" userId="27509adbde029b9c" providerId="LiveId" clId="{7BCFEB05-CF5D-4BCC-86B4-B90ACD5A5067}" dt="2024-07-27T07:46:28.511" v="1562"/>
        <pc:sldMkLst>
          <pc:docMk/>
          <pc:sldMk cId="3844730409" sldId="295"/>
        </pc:sldMkLst>
        <pc:spChg chg="add mod">
          <ac:chgData name="PRASAD NAGELLI" userId="27509adbde029b9c" providerId="LiveId" clId="{7BCFEB05-CF5D-4BCC-86B4-B90ACD5A5067}" dt="2024-07-27T07:46:28.511" v="1562"/>
          <ac:spMkLst>
            <pc:docMk/>
            <pc:sldMk cId="3844730409" sldId="295"/>
            <ac:spMk id="5" creationId="{74452E5A-477D-161F-6553-12C59E7C98FB}"/>
          </ac:spMkLst>
        </pc:spChg>
        <pc:graphicFrameChg chg="mod">
          <ac:chgData name="PRASAD NAGELLI" userId="27509adbde029b9c" providerId="LiveId" clId="{7BCFEB05-CF5D-4BCC-86B4-B90ACD5A5067}" dt="2024-07-27T07:46:26.065" v="1561" actId="14100"/>
          <ac:graphicFrameMkLst>
            <pc:docMk/>
            <pc:sldMk cId="3844730409" sldId="295"/>
            <ac:graphicFrameMk id="6" creationId="{5E9DFC2E-57BC-8A0A-83F7-91D6ACB6F04E}"/>
          </ac:graphicFrameMkLst>
        </pc:graphicFrameChg>
      </pc:sldChg>
      <pc:sldChg chg="addSp modSp">
        <pc:chgData name="PRASAD NAGELLI" userId="27509adbde029b9c" providerId="LiveId" clId="{7BCFEB05-CF5D-4BCC-86B4-B90ACD5A5067}" dt="2024-07-27T07:46:43.218" v="1563"/>
        <pc:sldMkLst>
          <pc:docMk/>
          <pc:sldMk cId="3301486659" sldId="296"/>
        </pc:sldMkLst>
        <pc:spChg chg="add mod">
          <ac:chgData name="PRASAD NAGELLI" userId="27509adbde029b9c" providerId="LiveId" clId="{7BCFEB05-CF5D-4BCC-86B4-B90ACD5A5067}" dt="2024-07-27T07:46:43.218" v="1563"/>
          <ac:spMkLst>
            <pc:docMk/>
            <pc:sldMk cId="3301486659" sldId="296"/>
            <ac:spMk id="5" creationId="{36527D37-80DF-F086-CE7D-6BBCB06FDFB0}"/>
          </ac:spMkLst>
        </pc:spChg>
      </pc:sldChg>
      <pc:sldChg chg="addSp modSp">
        <pc:chgData name="PRASAD NAGELLI" userId="27509adbde029b9c" providerId="LiveId" clId="{7BCFEB05-CF5D-4BCC-86B4-B90ACD5A5067}" dt="2024-07-27T07:47:08.609" v="1564"/>
        <pc:sldMkLst>
          <pc:docMk/>
          <pc:sldMk cId="1510160294" sldId="297"/>
        </pc:sldMkLst>
        <pc:spChg chg="add mod">
          <ac:chgData name="PRASAD NAGELLI" userId="27509adbde029b9c" providerId="LiveId" clId="{7BCFEB05-CF5D-4BCC-86B4-B90ACD5A5067}" dt="2024-07-27T07:47:08.609" v="1564"/>
          <ac:spMkLst>
            <pc:docMk/>
            <pc:sldMk cId="1510160294" sldId="297"/>
            <ac:spMk id="5" creationId="{70757AD6-8F71-E05C-051F-5C9CE3BBEB8A}"/>
          </ac:spMkLst>
        </pc:spChg>
      </pc:sldChg>
      <pc:sldChg chg="modSp add del mod modTransition">
        <pc:chgData name="PRASAD NAGELLI" userId="27509adbde029b9c" providerId="LiveId" clId="{7BCFEB05-CF5D-4BCC-86B4-B90ACD5A5067}" dt="2024-07-26T16:40:54.449" v="623" actId="47"/>
        <pc:sldMkLst>
          <pc:docMk/>
          <pc:sldMk cId="0" sldId="307"/>
        </pc:sldMkLst>
        <pc:spChg chg="mod">
          <ac:chgData name="PRASAD NAGELLI" userId="27509adbde029b9c" providerId="LiveId" clId="{7BCFEB05-CF5D-4BCC-86B4-B90ACD5A5067}" dt="2024-07-26T16:32:29.355" v="516" actId="6549"/>
          <ac:spMkLst>
            <pc:docMk/>
            <pc:sldMk cId="0" sldId="307"/>
            <ac:spMk id="2" creationId="{7659E151-263D-D382-41EF-5F144FBC8A13}"/>
          </ac:spMkLst>
        </pc:spChg>
      </pc:sldChg>
      <pc:sldChg chg="addSp modSp mod">
        <pc:chgData name="PRASAD NAGELLI" userId="27509adbde029b9c" providerId="LiveId" clId="{7BCFEB05-CF5D-4BCC-86B4-B90ACD5A5067}" dt="2024-07-27T07:46:19.959" v="1560"/>
        <pc:sldMkLst>
          <pc:docMk/>
          <pc:sldMk cId="437330941" sldId="311"/>
        </pc:sldMkLst>
        <pc:spChg chg="add mod">
          <ac:chgData name="PRASAD NAGELLI" userId="27509adbde029b9c" providerId="LiveId" clId="{7BCFEB05-CF5D-4BCC-86B4-B90ACD5A5067}" dt="2024-07-27T07:46:19.959" v="1560"/>
          <ac:spMkLst>
            <pc:docMk/>
            <pc:sldMk cId="437330941" sldId="311"/>
            <ac:spMk id="5" creationId="{EE023C56-E9A6-BC0C-C202-EDA4C9640063}"/>
          </ac:spMkLst>
        </pc:spChg>
        <pc:picChg chg="mod">
          <ac:chgData name="PRASAD NAGELLI" userId="27509adbde029b9c" providerId="LiveId" clId="{7BCFEB05-CF5D-4BCC-86B4-B90ACD5A5067}" dt="2024-07-27T07:08:47.096" v="1469" actId="14100"/>
          <ac:picMkLst>
            <pc:docMk/>
            <pc:sldMk cId="437330941" sldId="311"/>
            <ac:picMk id="2" creationId="{221BA451-BBF5-43A6-FCF9-7AA46C494764}"/>
          </ac:picMkLst>
        </pc:picChg>
      </pc:sldChg>
      <pc:sldChg chg="del">
        <pc:chgData name="PRASAD NAGELLI" userId="27509adbde029b9c" providerId="LiveId" clId="{7BCFEB05-CF5D-4BCC-86B4-B90ACD5A5067}" dt="2024-07-26T09:36:43.649" v="437" actId="47"/>
        <pc:sldMkLst>
          <pc:docMk/>
          <pc:sldMk cId="342689147" sldId="312"/>
        </pc:sldMkLst>
      </pc:sldChg>
      <pc:sldChg chg="addSp delSp modSp mod modTransition delDesignElem">
        <pc:chgData name="PRASAD NAGELLI" userId="27509adbde029b9c" providerId="LiveId" clId="{7BCFEB05-CF5D-4BCC-86B4-B90ACD5A5067}" dt="2024-07-27T17:30:04.316" v="2017"/>
        <pc:sldMkLst>
          <pc:docMk/>
          <pc:sldMk cId="1453571388" sldId="313"/>
        </pc:sldMkLst>
        <pc:spChg chg="mod">
          <ac:chgData name="PRASAD NAGELLI" userId="27509adbde029b9c" providerId="LiveId" clId="{7BCFEB05-CF5D-4BCC-86B4-B90ACD5A5067}" dt="2024-07-27T17:28:50.912" v="2010" actId="1076"/>
          <ac:spMkLst>
            <pc:docMk/>
            <pc:sldMk cId="1453571388" sldId="313"/>
            <ac:spMk id="2" creationId="{00000000-0000-0000-0000-000000000000}"/>
          </ac:spMkLst>
        </pc:spChg>
        <pc:spChg chg="del">
          <ac:chgData name="PRASAD NAGELLI" userId="27509adbde029b9c" providerId="LiveId" clId="{7BCFEB05-CF5D-4BCC-86B4-B90ACD5A5067}" dt="2024-07-26T08:14:28.309" v="26" actId="26606"/>
          <ac:spMkLst>
            <pc:docMk/>
            <pc:sldMk cId="1453571388" sldId="313"/>
            <ac:spMk id="3" creationId="{00000000-0000-0000-0000-000000000000}"/>
          </ac:spMkLst>
        </pc:spChg>
        <pc:spChg chg="add mod">
          <ac:chgData name="PRASAD NAGELLI" userId="27509adbde029b9c" providerId="LiveId" clId="{7BCFEB05-CF5D-4BCC-86B4-B90ACD5A5067}" dt="2024-07-27T07:35:41.009" v="1508"/>
          <ac:spMkLst>
            <pc:docMk/>
            <pc:sldMk cId="1453571388" sldId="313"/>
            <ac:spMk id="5" creationId="{E2D15863-240E-B31B-8DE9-A36A32154A22}"/>
          </ac:spMkLst>
        </pc:spChg>
        <pc:spChg chg="add del mod">
          <ac:chgData name="PRASAD NAGELLI" userId="27509adbde029b9c" providerId="LiveId" clId="{7BCFEB05-CF5D-4BCC-86B4-B90ACD5A5067}" dt="2024-07-27T17:28:08.549" v="2006" actId="21"/>
          <ac:spMkLst>
            <pc:docMk/>
            <pc:sldMk cId="1453571388" sldId="313"/>
            <ac:spMk id="7" creationId="{5C8766DB-9464-C51C-7DE4-D3596E265B6B}"/>
          </ac:spMkLst>
        </pc:spChg>
        <pc:spChg chg="add del">
          <ac:chgData name="PRASAD NAGELLI" userId="27509adbde029b9c" providerId="LiveId" clId="{7BCFEB05-CF5D-4BCC-86B4-B90ACD5A5067}" dt="2024-07-26T08:12:30.530" v="25"/>
          <ac:spMkLst>
            <pc:docMk/>
            <pc:sldMk cId="1453571388" sldId="313"/>
            <ac:spMk id="18" creationId="{CB1F2238-EA69-4D67-8CD6-BAE676F96F39}"/>
          </ac:spMkLst>
        </pc:spChg>
        <pc:spChg chg="add del">
          <ac:chgData name="PRASAD NAGELLI" userId="27509adbde029b9c" providerId="LiveId" clId="{7BCFEB05-CF5D-4BCC-86B4-B90ACD5A5067}" dt="2024-07-26T08:12:30.530" v="25"/>
          <ac:spMkLst>
            <pc:docMk/>
            <pc:sldMk cId="1453571388" sldId="313"/>
            <ac:spMk id="20" creationId="{44ACE5D0-1439-4B33-9A21-D86EF78AFC50}"/>
          </ac:spMkLst>
        </pc:spChg>
        <pc:graphicFrameChg chg="add del mod modGraphic">
          <ac:chgData name="PRASAD NAGELLI" userId="27509adbde029b9c" providerId="LiveId" clId="{7BCFEB05-CF5D-4BCC-86B4-B90ACD5A5067}" dt="2024-07-27T17:27:54.905" v="2003" actId="478"/>
          <ac:graphicFrameMkLst>
            <pc:docMk/>
            <pc:sldMk cId="1453571388" sldId="313"/>
            <ac:graphicFrameMk id="22" creationId="{6EBA4D4D-2B77-4097-4DB5-C7A58E1A60CE}"/>
          </ac:graphicFrameMkLst>
        </pc:graphicFrameChg>
        <pc:picChg chg="add del mod">
          <ac:chgData name="PRASAD NAGELLI" userId="27509adbde029b9c" providerId="LiveId" clId="{7BCFEB05-CF5D-4BCC-86B4-B90ACD5A5067}" dt="2024-07-27T17:28:01.698" v="2005" actId="21"/>
          <ac:picMkLst>
            <pc:docMk/>
            <pc:sldMk cId="1453571388" sldId="313"/>
            <ac:picMk id="6" creationId="{76BA300B-F9FC-C2C9-3F5C-A544988E5A54}"/>
          </ac:picMkLst>
        </pc:picChg>
      </pc:sldChg>
      <pc:sldChg chg="addSp modSp">
        <pc:chgData name="PRASAD NAGELLI" userId="27509adbde029b9c" providerId="LiveId" clId="{7BCFEB05-CF5D-4BCC-86B4-B90ACD5A5067}" dt="2024-07-27T07:48:23.555" v="1576"/>
        <pc:sldMkLst>
          <pc:docMk/>
          <pc:sldMk cId="3115690812" sldId="314"/>
        </pc:sldMkLst>
        <pc:spChg chg="add mod">
          <ac:chgData name="PRASAD NAGELLI" userId="27509adbde029b9c" providerId="LiveId" clId="{7BCFEB05-CF5D-4BCC-86B4-B90ACD5A5067}" dt="2024-07-27T07:48:23.555" v="1576"/>
          <ac:spMkLst>
            <pc:docMk/>
            <pc:sldMk cId="3115690812" sldId="314"/>
            <ac:spMk id="5" creationId="{C41FA1E9-AD10-B2B5-E9C6-4215A8329E27}"/>
          </ac:spMkLst>
        </pc:spChg>
      </pc:sldChg>
      <pc:sldChg chg="addSp modSp mod ord modTransition">
        <pc:chgData name="PRASAD NAGELLI" userId="27509adbde029b9c" providerId="LiveId" clId="{7BCFEB05-CF5D-4BCC-86B4-B90ACD5A5067}" dt="2024-07-27T07:35:04.654" v="1506"/>
        <pc:sldMkLst>
          <pc:docMk/>
          <pc:sldMk cId="1554088079" sldId="315"/>
        </pc:sldMkLst>
        <pc:spChg chg="add mod">
          <ac:chgData name="PRASAD NAGELLI" userId="27509adbde029b9c" providerId="LiveId" clId="{7BCFEB05-CF5D-4BCC-86B4-B90ACD5A5067}" dt="2024-07-27T07:35:04.654" v="1506"/>
          <ac:spMkLst>
            <pc:docMk/>
            <pc:sldMk cId="1554088079" sldId="315"/>
            <ac:spMk id="5" creationId="{431A78AB-B17A-A7AC-E2C0-B450E6470BCB}"/>
          </ac:spMkLst>
        </pc:spChg>
        <pc:graphicFrameChg chg="mod modGraphic">
          <ac:chgData name="PRASAD NAGELLI" userId="27509adbde029b9c" providerId="LiveId" clId="{7BCFEB05-CF5D-4BCC-86B4-B90ACD5A5067}" dt="2024-07-26T08:59:55.264" v="375" actId="255"/>
          <ac:graphicFrameMkLst>
            <pc:docMk/>
            <pc:sldMk cId="1554088079" sldId="315"/>
            <ac:graphicFrameMk id="6" creationId="{24B08AE9-CCD0-8CFC-0F67-DE19B24ED3B5}"/>
          </ac:graphicFrameMkLst>
        </pc:graphicFrameChg>
      </pc:sldChg>
      <pc:sldChg chg="addSp delSp modSp mod modTransition delDesignElem">
        <pc:chgData name="PRASAD NAGELLI" userId="27509adbde029b9c" providerId="LiveId" clId="{7BCFEB05-CF5D-4BCC-86B4-B90ACD5A5067}" dt="2024-07-27T17:33:47.487" v="2038"/>
        <pc:sldMkLst>
          <pc:docMk/>
          <pc:sldMk cId="932983099" sldId="316"/>
        </pc:sldMkLst>
        <pc:spChg chg="mod">
          <ac:chgData name="PRASAD NAGELLI" userId="27509adbde029b9c" providerId="LiveId" clId="{7BCFEB05-CF5D-4BCC-86B4-B90ACD5A5067}" dt="2024-07-27T17:33:35.968" v="2036" actId="1076"/>
          <ac:spMkLst>
            <pc:docMk/>
            <pc:sldMk cId="932983099" sldId="316"/>
            <ac:spMk id="2" creationId="{00000000-0000-0000-0000-000000000000}"/>
          </ac:spMkLst>
        </pc:spChg>
        <pc:spChg chg="add mod">
          <ac:chgData name="PRASAD NAGELLI" userId="27509adbde029b9c" providerId="LiveId" clId="{7BCFEB05-CF5D-4BCC-86B4-B90ACD5A5067}" dt="2024-07-27T07:35:47.612" v="1509"/>
          <ac:spMkLst>
            <pc:docMk/>
            <pc:sldMk cId="932983099" sldId="316"/>
            <ac:spMk id="5" creationId="{CC0A1CA9-2A5B-6612-75AA-F99CEF112E29}"/>
          </ac:spMkLst>
        </pc:spChg>
        <pc:spChg chg="add del mod">
          <ac:chgData name="PRASAD NAGELLI" userId="27509adbde029b9c" providerId="LiveId" clId="{7BCFEB05-CF5D-4BCC-86B4-B90ACD5A5067}" dt="2024-07-27T17:32:13.756" v="2027" actId="21"/>
          <ac:spMkLst>
            <pc:docMk/>
            <pc:sldMk cId="932983099" sldId="316"/>
            <ac:spMk id="7" creationId="{E3E8D577-6E77-8BC8-1E23-D16C8A695BCD}"/>
          </ac:spMkLst>
        </pc:spChg>
        <pc:spChg chg="add del">
          <ac:chgData name="PRASAD NAGELLI" userId="27509adbde029b9c" providerId="LiveId" clId="{7BCFEB05-CF5D-4BCC-86B4-B90ACD5A5067}" dt="2024-07-26T08:12:30.530" v="25"/>
          <ac:spMkLst>
            <pc:docMk/>
            <pc:sldMk cId="932983099" sldId="316"/>
            <ac:spMk id="132" creationId="{0E9B969E-CD96-4162-BA90-449BBDA95EAE}"/>
          </ac:spMkLst>
        </pc:spChg>
        <pc:spChg chg="add del">
          <ac:chgData name="PRASAD NAGELLI" userId="27509adbde029b9c" providerId="LiveId" clId="{7BCFEB05-CF5D-4BCC-86B4-B90ACD5A5067}" dt="2024-07-26T08:12:30.530" v="25"/>
          <ac:spMkLst>
            <pc:docMk/>
            <pc:sldMk cId="932983099" sldId="316"/>
            <ac:spMk id="134" creationId="{6B6401A4-FEE5-4976-857C-1FD0CDB2E2DC}"/>
          </ac:spMkLst>
        </pc:spChg>
        <pc:spChg chg="add del">
          <ac:chgData name="PRASAD NAGELLI" userId="27509adbde029b9c" providerId="LiveId" clId="{7BCFEB05-CF5D-4BCC-86B4-B90ACD5A5067}" dt="2024-07-26T08:12:30.530" v="25"/>
          <ac:spMkLst>
            <pc:docMk/>
            <pc:sldMk cId="932983099" sldId="316"/>
            <ac:spMk id="136" creationId="{047AF1DF-6993-45FB-92A5-C36B1A680F61}"/>
          </ac:spMkLst>
        </pc:spChg>
        <pc:graphicFrameChg chg="del">
          <ac:chgData name="PRASAD NAGELLI" userId="27509adbde029b9c" providerId="LiveId" clId="{7BCFEB05-CF5D-4BCC-86B4-B90ACD5A5067}" dt="2024-07-27T17:32:06.870" v="2026" actId="21"/>
          <ac:graphicFrameMkLst>
            <pc:docMk/>
            <pc:sldMk cId="932983099" sldId="316"/>
            <ac:graphicFrameMk id="6" creationId="{A949B73C-36D5-800F-8626-DC8F035EA924}"/>
          </ac:graphicFrameMkLst>
        </pc:graphicFrameChg>
        <pc:picChg chg="mod">
          <ac:chgData name="PRASAD NAGELLI" userId="27509adbde029b9c" providerId="LiveId" clId="{7BCFEB05-CF5D-4BCC-86B4-B90ACD5A5067}" dt="2024-07-27T17:33:41.794" v="2037" actId="1076"/>
          <ac:picMkLst>
            <pc:docMk/>
            <pc:sldMk cId="932983099" sldId="316"/>
            <ac:picMk id="126" creationId="{88C3B0A4-4713-16EE-946B-972D2D607A94}"/>
          </ac:picMkLst>
        </pc:picChg>
      </pc:sldChg>
      <pc:sldChg chg="addSp modSp">
        <pc:chgData name="PRASAD NAGELLI" userId="27509adbde029b9c" providerId="LiveId" clId="{7BCFEB05-CF5D-4BCC-86B4-B90ACD5A5067}" dt="2024-07-27T07:48:03.002" v="1573"/>
        <pc:sldMkLst>
          <pc:docMk/>
          <pc:sldMk cId="1064031670" sldId="318"/>
        </pc:sldMkLst>
        <pc:spChg chg="add mod">
          <ac:chgData name="PRASAD NAGELLI" userId="27509adbde029b9c" providerId="LiveId" clId="{7BCFEB05-CF5D-4BCC-86B4-B90ACD5A5067}" dt="2024-07-27T07:48:03.002" v="1573"/>
          <ac:spMkLst>
            <pc:docMk/>
            <pc:sldMk cId="1064031670" sldId="318"/>
            <ac:spMk id="5" creationId="{2BEB7BB8-7C2F-DE5D-210F-9014C6C77AD9}"/>
          </ac:spMkLst>
        </pc:spChg>
      </pc:sldChg>
      <pc:sldChg chg="addSp delSp modSp mod modTransition">
        <pc:chgData name="PRASAD NAGELLI" userId="27509adbde029b9c" providerId="LiveId" clId="{7BCFEB05-CF5D-4BCC-86B4-B90ACD5A5067}" dt="2024-07-27T17:26:44.620" v="1998"/>
        <pc:sldMkLst>
          <pc:docMk/>
          <pc:sldMk cId="1354684114" sldId="321"/>
        </pc:sldMkLst>
        <pc:spChg chg="mod">
          <ac:chgData name="PRASAD NAGELLI" userId="27509adbde029b9c" providerId="LiveId" clId="{7BCFEB05-CF5D-4BCC-86B4-B90ACD5A5067}" dt="2024-07-27T05:09:28.523" v="1448" actId="14100"/>
          <ac:spMkLst>
            <pc:docMk/>
            <pc:sldMk cId="1354684114" sldId="321"/>
            <ac:spMk id="3" creationId="{00000000-0000-0000-0000-000000000000}"/>
          </ac:spMkLst>
        </pc:spChg>
        <pc:spChg chg="add mod">
          <ac:chgData name="PRASAD NAGELLI" userId="27509adbde029b9c" providerId="LiveId" clId="{7BCFEB05-CF5D-4BCC-86B4-B90ACD5A5067}" dt="2024-07-27T07:34:41.174" v="1502"/>
          <ac:spMkLst>
            <pc:docMk/>
            <pc:sldMk cId="1354684114" sldId="321"/>
            <ac:spMk id="7" creationId="{84CFC193-8DCB-E439-6C40-4D0970A44EEE}"/>
          </ac:spMkLst>
        </pc:spChg>
        <pc:picChg chg="del mod">
          <ac:chgData name="PRASAD NAGELLI" userId="27509adbde029b9c" providerId="LiveId" clId="{7BCFEB05-CF5D-4BCC-86B4-B90ACD5A5067}" dt="2024-07-26T08:03:11.185" v="12" actId="21"/>
          <ac:picMkLst>
            <pc:docMk/>
            <pc:sldMk cId="1354684114" sldId="321"/>
            <ac:picMk id="4" creationId="{F46A46AF-C1D1-6D6C-2B4A-114395AE3D5E}"/>
          </ac:picMkLst>
        </pc:picChg>
        <pc:picChg chg="add mod">
          <ac:chgData name="PRASAD NAGELLI" userId="27509adbde029b9c" providerId="LiveId" clId="{7BCFEB05-CF5D-4BCC-86B4-B90ACD5A5067}" dt="2024-07-27T05:09:41.685" v="1450" actId="14100"/>
          <ac:picMkLst>
            <pc:docMk/>
            <pc:sldMk cId="1354684114" sldId="321"/>
            <ac:picMk id="5" creationId="{B2473FB1-6841-2EA6-5623-4363BE5C8E8C}"/>
          </ac:picMkLst>
        </pc:picChg>
      </pc:sldChg>
      <pc:sldChg chg="addSp delSp modSp mod delDesignElem">
        <pc:chgData name="PRASAD NAGELLI" userId="27509adbde029b9c" providerId="LiveId" clId="{7BCFEB05-CF5D-4BCC-86B4-B90ACD5A5067}" dt="2024-07-27T07:47:56.490" v="1572"/>
        <pc:sldMkLst>
          <pc:docMk/>
          <pc:sldMk cId="862773918" sldId="322"/>
        </pc:sldMkLst>
        <pc:spChg chg="add mod">
          <ac:chgData name="PRASAD NAGELLI" userId="27509adbde029b9c" providerId="LiveId" clId="{7BCFEB05-CF5D-4BCC-86B4-B90ACD5A5067}" dt="2024-07-27T07:47:56.490" v="1572"/>
          <ac:spMkLst>
            <pc:docMk/>
            <pc:sldMk cId="862773918" sldId="322"/>
            <ac:spMk id="5" creationId="{1A9BA7A9-2481-7605-2121-25A37707E205}"/>
          </ac:spMkLst>
        </pc:spChg>
        <pc:spChg chg="add del">
          <ac:chgData name="PRASAD NAGELLI" userId="27509adbde029b9c" providerId="LiveId" clId="{7BCFEB05-CF5D-4BCC-86B4-B90ACD5A5067}" dt="2024-07-26T08:12:30.530" v="25"/>
          <ac:spMkLst>
            <pc:docMk/>
            <pc:sldMk cId="862773918" sldId="322"/>
            <ac:spMk id="11" creationId="{CB1F2238-EA69-4D67-8CD6-BAE676F96F39}"/>
          </ac:spMkLst>
        </pc:spChg>
        <pc:spChg chg="add del">
          <ac:chgData name="PRASAD NAGELLI" userId="27509adbde029b9c" providerId="LiveId" clId="{7BCFEB05-CF5D-4BCC-86B4-B90ACD5A5067}" dt="2024-07-26T08:12:30.530" v="25"/>
          <ac:spMkLst>
            <pc:docMk/>
            <pc:sldMk cId="862773918" sldId="322"/>
            <ac:spMk id="13" creationId="{44ACE5D0-1439-4B33-9A21-D86EF78AFC50}"/>
          </ac:spMkLst>
        </pc:spChg>
        <pc:graphicFrameChg chg="mod">
          <ac:chgData name="PRASAD NAGELLI" userId="27509adbde029b9c" providerId="LiveId" clId="{7BCFEB05-CF5D-4BCC-86B4-B90ACD5A5067}" dt="2024-07-27T07:16:32.150" v="1490" actId="1076"/>
          <ac:graphicFrameMkLst>
            <pc:docMk/>
            <pc:sldMk cId="862773918" sldId="322"/>
            <ac:graphicFrameMk id="6" creationId="{448AE53B-8887-3BE9-A9E7-707D60FF0B5A}"/>
          </ac:graphicFrameMkLst>
        </pc:graphicFrameChg>
      </pc:sldChg>
      <pc:sldChg chg="addSp delSp modSp mod modTransition">
        <pc:chgData name="PRASAD NAGELLI" userId="27509adbde029b9c" providerId="LiveId" clId="{7BCFEB05-CF5D-4BCC-86B4-B90ACD5A5067}" dt="2024-07-27T17:16:48.427" v="1967"/>
        <pc:sldMkLst>
          <pc:docMk/>
          <pc:sldMk cId="154551482" sldId="324"/>
        </pc:sldMkLst>
        <pc:spChg chg="mod">
          <ac:chgData name="PRASAD NAGELLI" userId="27509adbde029b9c" providerId="LiveId" clId="{7BCFEB05-CF5D-4BCC-86B4-B90ACD5A5067}" dt="2024-07-26T16:54:46.521" v="1366" actId="27636"/>
          <ac:spMkLst>
            <pc:docMk/>
            <pc:sldMk cId="154551482" sldId="324"/>
            <ac:spMk id="2" creationId="{0A4B895D-0F52-4FDF-9846-303A742CB2D1}"/>
          </ac:spMkLst>
        </pc:spChg>
        <pc:spChg chg="add del mod">
          <ac:chgData name="PRASAD NAGELLI" userId="27509adbde029b9c" providerId="LiveId" clId="{7BCFEB05-CF5D-4BCC-86B4-B90ACD5A5067}" dt="2024-07-27T17:12:43.451" v="1943" actId="21"/>
          <ac:spMkLst>
            <pc:docMk/>
            <pc:sldMk cId="154551482" sldId="324"/>
            <ac:spMk id="3" creationId="{BC8BDDEB-20EF-AD97-C1F9-FF3044D4E0F7}"/>
          </ac:spMkLst>
        </pc:spChg>
        <pc:spChg chg="add del mod">
          <ac:chgData name="PRASAD NAGELLI" userId="27509adbde029b9c" providerId="LiveId" clId="{7BCFEB05-CF5D-4BCC-86B4-B90ACD5A5067}" dt="2024-07-27T10:39:34.953" v="1926" actId="21"/>
          <ac:spMkLst>
            <pc:docMk/>
            <pc:sldMk cId="154551482" sldId="324"/>
            <ac:spMk id="3" creationId="{DA480CF0-22EC-10FB-86F7-F8F62237FDE2}"/>
          </ac:spMkLst>
        </pc:spChg>
        <pc:spChg chg="del">
          <ac:chgData name="PRASAD NAGELLI" userId="27509adbde029b9c" providerId="LiveId" clId="{7BCFEB05-CF5D-4BCC-86B4-B90ACD5A5067}" dt="2024-07-26T16:55:35.016" v="1370" actId="21"/>
          <ac:spMkLst>
            <pc:docMk/>
            <pc:sldMk cId="154551482" sldId="324"/>
            <ac:spMk id="3" creationId="{F166918E-26DF-5D7D-CEDA-FB3E6A931EA3}"/>
          </ac:spMkLst>
        </pc:spChg>
        <pc:spChg chg="add del mod">
          <ac:chgData name="PRASAD NAGELLI" userId="27509adbde029b9c" providerId="LiveId" clId="{7BCFEB05-CF5D-4BCC-86B4-B90ACD5A5067}" dt="2024-07-27T17:12:36.420" v="1942" actId="21"/>
          <ac:spMkLst>
            <pc:docMk/>
            <pc:sldMk cId="154551482" sldId="324"/>
            <ac:spMk id="4" creationId="{80E51ABD-692A-40FD-A55F-922290B2FBB8}"/>
          </ac:spMkLst>
        </pc:spChg>
        <pc:spChg chg="add mod">
          <ac:chgData name="PRASAD NAGELLI" userId="27509adbde029b9c" providerId="LiveId" clId="{7BCFEB05-CF5D-4BCC-86B4-B90ACD5A5067}" dt="2024-07-27T07:33:40.874" v="1499" actId="1076"/>
          <ac:spMkLst>
            <pc:docMk/>
            <pc:sldMk cId="154551482" sldId="324"/>
            <ac:spMk id="7" creationId="{1A40B62A-BA9D-C4E2-59D7-F24603EB4299}"/>
          </ac:spMkLst>
        </pc:spChg>
        <pc:picChg chg="mod">
          <ac:chgData name="PRASAD NAGELLI" userId="27509adbde029b9c" providerId="LiveId" clId="{7BCFEB05-CF5D-4BCC-86B4-B90ACD5A5067}" dt="2024-07-26T16:54:56.656" v="1367" actId="1076"/>
          <ac:picMkLst>
            <pc:docMk/>
            <pc:sldMk cId="154551482" sldId="324"/>
            <ac:picMk id="6" creationId="{32B4521F-8F23-4827-BA88-8F3A26EBFAA9}"/>
          </ac:picMkLst>
        </pc:picChg>
      </pc:sldChg>
      <pc:sldChg chg="addSp modSp mod">
        <pc:chgData name="PRASAD NAGELLI" userId="27509adbde029b9c" providerId="LiveId" clId="{7BCFEB05-CF5D-4BCC-86B4-B90ACD5A5067}" dt="2024-07-27T07:39:28.689" v="1532"/>
        <pc:sldMkLst>
          <pc:docMk/>
          <pc:sldMk cId="225836673" sldId="333"/>
        </pc:sldMkLst>
        <pc:spChg chg="mod">
          <ac:chgData name="PRASAD NAGELLI" userId="27509adbde029b9c" providerId="LiveId" clId="{7BCFEB05-CF5D-4BCC-86B4-B90ACD5A5067}" dt="2024-07-26T09:37:53.770" v="440" actId="255"/>
          <ac:spMkLst>
            <pc:docMk/>
            <pc:sldMk cId="225836673" sldId="333"/>
            <ac:spMk id="3" creationId="{00000000-0000-0000-0000-000000000000}"/>
          </ac:spMkLst>
        </pc:spChg>
        <pc:spChg chg="mod">
          <ac:chgData name="PRASAD NAGELLI" userId="27509adbde029b9c" providerId="LiveId" clId="{7BCFEB05-CF5D-4BCC-86B4-B90ACD5A5067}" dt="2024-07-26T09:38:03.477" v="442" actId="207"/>
          <ac:spMkLst>
            <pc:docMk/>
            <pc:sldMk cId="225836673" sldId="333"/>
            <ac:spMk id="4" creationId="{00000000-0000-0000-0000-000000000000}"/>
          </ac:spMkLst>
        </pc:spChg>
        <pc:spChg chg="add mod">
          <ac:chgData name="PRASAD NAGELLI" userId="27509adbde029b9c" providerId="LiveId" clId="{7BCFEB05-CF5D-4BCC-86B4-B90ACD5A5067}" dt="2024-07-27T07:39:28.689" v="1532"/>
          <ac:spMkLst>
            <pc:docMk/>
            <pc:sldMk cId="225836673" sldId="333"/>
            <ac:spMk id="8" creationId="{D3BBE219-9D97-A364-BAE9-7AB7F9BC33E9}"/>
          </ac:spMkLst>
        </pc:spChg>
      </pc:sldChg>
      <pc:sldChg chg="addSp modSp mod">
        <pc:chgData name="PRASAD NAGELLI" userId="27509adbde029b9c" providerId="LiveId" clId="{7BCFEB05-CF5D-4BCC-86B4-B90ACD5A5067}" dt="2024-07-27T07:39:46.316" v="1533"/>
        <pc:sldMkLst>
          <pc:docMk/>
          <pc:sldMk cId="3629375348" sldId="334"/>
        </pc:sldMkLst>
        <pc:spChg chg="mod">
          <ac:chgData name="PRASAD NAGELLI" userId="27509adbde029b9c" providerId="LiveId" clId="{7BCFEB05-CF5D-4BCC-86B4-B90ACD5A5067}" dt="2024-07-26T10:28:34.315" v="443" actId="1076"/>
          <ac:spMkLst>
            <pc:docMk/>
            <pc:sldMk cId="3629375348" sldId="334"/>
            <ac:spMk id="3" creationId="{00000000-0000-0000-0000-000000000000}"/>
          </ac:spMkLst>
        </pc:spChg>
        <pc:spChg chg="add mod">
          <ac:chgData name="PRASAD NAGELLI" userId="27509adbde029b9c" providerId="LiveId" clId="{7BCFEB05-CF5D-4BCC-86B4-B90ACD5A5067}" dt="2024-07-27T07:39:46.316" v="1533"/>
          <ac:spMkLst>
            <pc:docMk/>
            <pc:sldMk cId="3629375348" sldId="334"/>
            <ac:spMk id="7" creationId="{1421635C-A5E1-E0D0-3B2F-216070BA1BAC}"/>
          </ac:spMkLst>
        </pc:spChg>
      </pc:sldChg>
      <pc:sldChg chg="addSp modSp mod">
        <pc:chgData name="PRASAD NAGELLI" userId="27509adbde029b9c" providerId="LiveId" clId="{7BCFEB05-CF5D-4BCC-86B4-B90ACD5A5067}" dt="2024-07-27T07:39:58.203" v="1535"/>
        <pc:sldMkLst>
          <pc:docMk/>
          <pc:sldMk cId="980682849" sldId="335"/>
        </pc:sldMkLst>
        <pc:spChg chg="mod">
          <ac:chgData name="PRASAD NAGELLI" userId="27509adbde029b9c" providerId="LiveId" clId="{7BCFEB05-CF5D-4BCC-86B4-B90ACD5A5067}" dt="2024-07-27T07:39:55.724" v="1534" actId="1076"/>
          <ac:spMkLst>
            <pc:docMk/>
            <pc:sldMk cId="980682849" sldId="335"/>
            <ac:spMk id="3" creationId="{00000000-0000-0000-0000-000000000000}"/>
          </ac:spMkLst>
        </pc:spChg>
        <pc:spChg chg="add mod">
          <ac:chgData name="PRASAD NAGELLI" userId="27509adbde029b9c" providerId="LiveId" clId="{7BCFEB05-CF5D-4BCC-86B4-B90ACD5A5067}" dt="2024-07-27T07:39:58.203" v="1535"/>
          <ac:spMkLst>
            <pc:docMk/>
            <pc:sldMk cId="980682849" sldId="335"/>
            <ac:spMk id="8" creationId="{29ABD286-D3F7-051C-98EB-5B76754367AA}"/>
          </ac:spMkLst>
        </pc:spChg>
      </pc:sldChg>
      <pc:sldChg chg="modSp del mod">
        <pc:chgData name="PRASAD NAGELLI" userId="27509adbde029b9c" providerId="LiveId" clId="{7BCFEB05-CF5D-4BCC-86B4-B90ACD5A5067}" dt="2024-07-26T10:33:43.151" v="454" actId="47"/>
        <pc:sldMkLst>
          <pc:docMk/>
          <pc:sldMk cId="143981865" sldId="336"/>
        </pc:sldMkLst>
        <pc:spChg chg="mod">
          <ac:chgData name="PRASAD NAGELLI" userId="27509adbde029b9c" providerId="LiveId" clId="{7BCFEB05-CF5D-4BCC-86B4-B90ACD5A5067}" dt="2024-07-26T08:12:30.530" v="25"/>
          <ac:spMkLst>
            <pc:docMk/>
            <pc:sldMk cId="143981865" sldId="336"/>
            <ac:spMk id="2" creationId="{00000000-0000-0000-0000-000000000000}"/>
          </ac:spMkLst>
        </pc:spChg>
        <pc:spChg chg="mod">
          <ac:chgData name="PRASAD NAGELLI" userId="27509adbde029b9c" providerId="LiveId" clId="{7BCFEB05-CF5D-4BCC-86B4-B90ACD5A5067}" dt="2024-07-26T10:33:00.937" v="446" actId="14100"/>
          <ac:spMkLst>
            <pc:docMk/>
            <pc:sldMk cId="143981865" sldId="336"/>
            <ac:spMk id="4" creationId="{00000000-0000-0000-0000-000000000000}"/>
          </ac:spMkLst>
        </pc:spChg>
      </pc:sldChg>
      <pc:sldChg chg="addSp modSp mod">
        <pc:chgData name="PRASAD NAGELLI" userId="27509adbde029b9c" providerId="LiveId" clId="{7BCFEB05-CF5D-4BCC-86B4-B90ACD5A5067}" dt="2024-07-27T07:42:05.580" v="1539"/>
        <pc:sldMkLst>
          <pc:docMk/>
          <pc:sldMk cId="365940270" sldId="337"/>
        </pc:sldMkLst>
        <pc:spChg chg="mod">
          <ac:chgData name="PRASAD NAGELLI" userId="27509adbde029b9c" providerId="LiveId" clId="{7BCFEB05-CF5D-4BCC-86B4-B90ACD5A5067}" dt="2024-07-27T07:41:59.395" v="1537" actId="14100"/>
          <ac:spMkLst>
            <pc:docMk/>
            <pc:sldMk cId="365940270" sldId="337"/>
            <ac:spMk id="2" creationId="{00000000-0000-0000-0000-000000000000}"/>
          </ac:spMkLst>
        </pc:spChg>
        <pc:spChg chg="mod">
          <ac:chgData name="PRASAD NAGELLI" userId="27509adbde029b9c" providerId="LiveId" clId="{7BCFEB05-CF5D-4BCC-86B4-B90ACD5A5067}" dt="2024-07-27T07:42:02.943" v="1538" actId="1076"/>
          <ac:spMkLst>
            <pc:docMk/>
            <pc:sldMk cId="365940270" sldId="337"/>
            <ac:spMk id="3" creationId="{00000000-0000-0000-0000-000000000000}"/>
          </ac:spMkLst>
        </pc:spChg>
        <pc:spChg chg="mod">
          <ac:chgData name="PRASAD NAGELLI" userId="27509adbde029b9c" providerId="LiveId" clId="{7BCFEB05-CF5D-4BCC-86B4-B90ACD5A5067}" dt="2024-07-26T10:33:35.414" v="453" actId="14100"/>
          <ac:spMkLst>
            <pc:docMk/>
            <pc:sldMk cId="365940270" sldId="337"/>
            <ac:spMk id="4" creationId="{00000000-0000-0000-0000-000000000000}"/>
          </ac:spMkLst>
        </pc:spChg>
        <pc:spChg chg="add mod">
          <ac:chgData name="PRASAD NAGELLI" userId="27509adbde029b9c" providerId="LiveId" clId="{7BCFEB05-CF5D-4BCC-86B4-B90ACD5A5067}" dt="2024-07-27T07:42:05.580" v="1539"/>
          <ac:spMkLst>
            <pc:docMk/>
            <pc:sldMk cId="365940270" sldId="337"/>
            <ac:spMk id="7" creationId="{E1AE0459-D00E-94A5-9510-09AC43B0A9EB}"/>
          </ac:spMkLst>
        </pc:spChg>
      </pc:sldChg>
      <pc:sldChg chg="addSp modSp mod">
        <pc:chgData name="PRASAD NAGELLI" userId="27509adbde029b9c" providerId="LiveId" clId="{7BCFEB05-CF5D-4BCC-86B4-B90ACD5A5067}" dt="2024-07-27T07:42:13.793" v="1540"/>
        <pc:sldMkLst>
          <pc:docMk/>
          <pc:sldMk cId="1686679580" sldId="338"/>
        </pc:sldMkLst>
        <pc:spChg chg="mod">
          <ac:chgData name="PRASAD NAGELLI" userId="27509adbde029b9c" providerId="LiveId" clId="{7BCFEB05-CF5D-4BCC-86B4-B90ACD5A5067}" dt="2024-07-26T10:34:37.332" v="458" actId="123"/>
          <ac:spMkLst>
            <pc:docMk/>
            <pc:sldMk cId="1686679580" sldId="338"/>
            <ac:spMk id="4" creationId="{00000000-0000-0000-0000-000000000000}"/>
          </ac:spMkLst>
        </pc:spChg>
        <pc:spChg chg="add mod">
          <ac:chgData name="PRASAD NAGELLI" userId="27509adbde029b9c" providerId="LiveId" clId="{7BCFEB05-CF5D-4BCC-86B4-B90ACD5A5067}" dt="2024-07-27T07:42:13.793" v="1540"/>
          <ac:spMkLst>
            <pc:docMk/>
            <pc:sldMk cId="1686679580" sldId="338"/>
            <ac:spMk id="7" creationId="{BFE3AFFC-0E8F-8388-FE55-C7882F85E328}"/>
          </ac:spMkLst>
        </pc:spChg>
      </pc:sldChg>
      <pc:sldChg chg="addSp modSp mod">
        <pc:chgData name="PRASAD NAGELLI" userId="27509adbde029b9c" providerId="LiveId" clId="{7BCFEB05-CF5D-4BCC-86B4-B90ACD5A5067}" dt="2024-07-27T07:42:59.912" v="1544"/>
        <pc:sldMkLst>
          <pc:docMk/>
          <pc:sldMk cId="2985029751" sldId="339"/>
        </pc:sldMkLst>
        <pc:spChg chg="mod">
          <ac:chgData name="PRASAD NAGELLI" userId="27509adbde029b9c" providerId="LiveId" clId="{7BCFEB05-CF5D-4BCC-86B4-B90ACD5A5067}" dt="2024-07-27T07:42:52.344" v="1542" actId="27636"/>
          <ac:spMkLst>
            <pc:docMk/>
            <pc:sldMk cId="2985029751" sldId="339"/>
            <ac:spMk id="2" creationId="{00000000-0000-0000-0000-000000000000}"/>
          </ac:spMkLst>
        </pc:spChg>
        <pc:spChg chg="add mod">
          <ac:chgData name="PRASAD NAGELLI" userId="27509adbde029b9c" providerId="LiveId" clId="{7BCFEB05-CF5D-4BCC-86B4-B90ACD5A5067}" dt="2024-07-27T07:42:59.912" v="1544"/>
          <ac:spMkLst>
            <pc:docMk/>
            <pc:sldMk cId="2985029751" sldId="339"/>
            <ac:spMk id="6" creationId="{F396A9D7-47F8-D110-214E-3FC94A676FD3}"/>
          </ac:spMkLst>
        </pc:spChg>
        <pc:picChg chg="mod">
          <ac:chgData name="PRASAD NAGELLI" userId="27509adbde029b9c" providerId="LiveId" clId="{7BCFEB05-CF5D-4BCC-86B4-B90ACD5A5067}" dt="2024-07-27T07:42:57.320" v="1543" actId="1076"/>
          <ac:picMkLst>
            <pc:docMk/>
            <pc:sldMk cId="2985029751" sldId="339"/>
            <ac:picMk id="3" creationId="{00000000-0000-0000-0000-000000000000}"/>
          </ac:picMkLst>
        </pc:picChg>
      </pc:sldChg>
      <pc:sldChg chg="modSp del">
        <pc:chgData name="PRASAD NAGELLI" userId="27509adbde029b9c" providerId="LiveId" clId="{7BCFEB05-CF5D-4BCC-86B4-B90ACD5A5067}" dt="2024-07-26T10:37:24.047" v="459" actId="47"/>
        <pc:sldMkLst>
          <pc:docMk/>
          <pc:sldMk cId="2062186772" sldId="340"/>
        </pc:sldMkLst>
        <pc:spChg chg="mod">
          <ac:chgData name="PRASAD NAGELLI" userId="27509adbde029b9c" providerId="LiveId" clId="{7BCFEB05-CF5D-4BCC-86B4-B90ACD5A5067}" dt="2024-07-26T08:12:30.530" v="25"/>
          <ac:spMkLst>
            <pc:docMk/>
            <pc:sldMk cId="2062186772" sldId="340"/>
            <ac:spMk id="3" creationId="{00000000-0000-0000-0000-000000000000}"/>
          </ac:spMkLst>
        </pc:spChg>
        <pc:spChg chg="mod">
          <ac:chgData name="PRASAD NAGELLI" userId="27509adbde029b9c" providerId="LiveId" clId="{7BCFEB05-CF5D-4BCC-86B4-B90ACD5A5067}" dt="2024-07-26T08:12:30.530" v="25"/>
          <ac:spMkLst>
            <pc:docMk/>
            <pc:sldMk cId="2062186772" sldId="340"/>
            <ac:spMk id="6" creationId="{00000000-0000-0000-0000-000000000000}"/>
          </ac:spMkLst>
        </pc:spChg>
      </pc:sldChg>
      <pc:sldChg chg="modSp del">
        <pc:chgData name="PRASAD NAGELLI" userId="27509adbde029b9c" providerId="LiveId" clId="{7BCFEB05-CF5D-4BCC-86B4-B90ACD5A5067}" dt="2024-07-26T10:37:35.323" v="460" actId="47"/>
        <pc:sldMkLst>
          <pc:docMk/>
          <pc:sldMk cId="1040791649" sldId="341"/>
        </pc:sldMkLst>
        <pc:spChg chg="mod">
          <ac:chgData name="PRASAD NAGELLI" userId="27509adbde029b9c" providerId="LiveId" clId="{7BCFEB05-CF5D-4BCC-86B4-B90ACD5A5067}" dt="2024-07-26T08:12:30.530" v="25"/>
          <ac:spMkLst>
            <pc:docMk/>
            <pc:sldMk cId="1040791649" sldId="341"/>
            <ac:spMk id="3" creationId="{00000000-0000-0000-0000-000000000000}"/>
          </ac:spMkLst>
        </pc:spChg>
        <pc:spChg chg="mod">
          <ac:chgData name="PRASAD NAGELLI" userId="27509adbde029b9c" providerId="LiveId" clId="{7BCFEB05-CF5D-4BCC-86B4-B90ACD5A5067}" dt="2024-07-26T08:12:30.530" v="25"/>
          <ac:spMkLst>
            <pc:docMk/>
            <pc:sldMk cId="1040791649" sldId="341"/>
            <ac:spMk id="6" creationId="{00000000-0000-0000-0000-000000000000}"/>
          </ac:spMkLst>
        </pc:spChg>
      </pc:sldChg>
      <pc:sldChg chg="addSp modSp mod">
        <pc:chgData name="PRASAD NAGELLI" userId="27509adbde029b9c" providerId="LiveId" clId="{7BCFEB05-CF5D-4BCC-86B4-B90ACD5A5067}" dt="2024-07-27T07:44:17.852" v="1548"/>
        <pc:sldMkLst>
          <pc:docMk/>
          <pc:sldMk cId="23461157" sldId="342"/>
        </pc:sldMkLst>
        <pc:spChg chg="mod">
          <ac:chgData name="PRASAD NAGELLI" userId="27509adbde029b9c" providerId="LiveId" clId="{7BCFEB05-CF5D-4BCC-86B4-B90ACD5A5067}" dt="2024-07-26T08:12:30.530" v="25"/>
          <ac:spMkLst>
            <pc:docMk/>
            <pc:sldMk cId="23461157" sldId="342"/>
            <ac:spMk id="3" creationId="{00000000-0000-0000-0000-000000000000}"/>
          </ac:spMkLst>
        </pc:spChg>
        <pc:spChg chg="mod">
          <ac:chgData name="PRASAD NAGELLI" userId="27509adbde029b9c" providerId="LiveId" clId="{7BCFEB05-CF5D-4BCC-86B4-B90ACD5A5067}" dt="2024-07-27T07:44:08.783" v="1546" actId="123"/>
          <ac:spMkLst>
            <pc:docMk/>
            <pc:sldMk cId="23461157" sldId="342"/>
            <ac:spMk id="5" creationId="{00000000-0000-0000-0000-000000000000}"/>
          </ac:spMkLst>
        </pc:spChg>
        <pc:spChg chg="mod">
          <ac:chgData name="PRASAD NAGELLI" userId="27509adbde029b9c" providerId="LiveId" clId="{7BCFEB05-CF5D-4BCC-86B4-B90ACD5A5067}" dt="2024-07-26T08:12:30.530" v="25"/>
          <ac:spMkLst>
            <pc:docMk/>
            <pc:sldMk cId="23461157" sldId="342"/>
            <ac:spMk id="6" creationId="{00000000-0000-0000-0000-000000000000}"/>
          </ac:spMkLst>
        </pc:spChg>
        <pc:spChg chg="add mod">
          <ac:chgData name="PRASAD NAGELLI" userId="27509adbde029b9c" providerId="LiveId" clId="{7BCFEB05-CF5D-4BCC-86B4-B90ACD5A5067}" dt="2024-07-27T07:44:17.852" v="1548"/>
          <ac:spMkLst>
            <pc:docMk/>
            <pc:sldMk cId="23461157" sldId="342"/>
            <ac:spMk id="7" creationId="{100A80A0-F718-8195-4E0B-C464F986E491}"/>
          </ac:spMkLst>
        </pc:spChg>
        <pc:picChg chg="mod">
          <ac:chgData name="PRASAD NAGELLI" userId="27509adbde029b9c" providerId="LiveId" clId="{7BCFEB05-CF5D-4BCC-86B4-B90ACD5A5067}" dt="2024-07-27T07:44:15.417" v="1547" actId="14100"/>
          <ac:picMkLst>
            <pc:docMk/>
            <pc:sldMk cId="23461157" sldId="342"/>
            <ac:picMk id="4" creationId="{00000000-0000-0000-0000-000000000000}"/>
          </ac:picMkLst>
        </pc:picChg>
      </pc:sldChg>
      <pc:sldChg chg="addSp modSp mod">
        <pc:chgData name="PRASAD NAGELLI" userId="27509adbde029b9c" providerId="LiveId" clId="{7BCFEB05-CF5D-4BCC-86B4-B90ACD5A5067}" dt="2024-07-27T07:44:55.262" v="1550"/>
        <pc:sldMkLst>
          <pc:docMk/>
          <pc:sldMk cId="3524751053" sldId="343"/>
        </pc:sldMkLst>
        <pc:spChg chg="add mod">
          <ac:chgData name="PRASAD NAGELLI" userId="27509adbde029b9c" providerId="LiveId" clId="{7BCFEB05-CF5D-4BCC-86B4-B90ACD5A5067}" dt="2024-07-27T07:44:55.262" v="1550"/>
          <ac:spMkLst>
            <pc:docMk/>
            <pc:sldMk cId="3524751053" sldId="343"/>
            <ac:spMk id="3" creationId="{056ADC64-6397-333E-0088-2B4EFC0512FB}"/>
          </ac:spMkLst>
        </pc:spChg>
        <pc:spChg chg="mod">
          <ac:chgData name="PRASAD NAGELLI" userId="27509adbde029b9c" providerId="LiveId" clId="{7BCFEB05-CF5D-4BCC-86B4-B90ACD5A5067}" dt="2024-07-26T08:12:30.530" v="25"/>
          <ac:spMkLst>
            <pc:docMk/>
            <pc:sldMk cId="3524751053" sldId="343"/>
            <ac:spMk id="4" creationId="{00000000-0000-0000-0000-000000000000}"/>
          </ac:spMkLst>
        </pc:spChg>
        <pc:spChg chg="mod">
          <ac:chgData name="PRASAD NAGELLI" userId="27509adbde029b9c" providerId="LiveId" clId="{7BCFEB05-CF5D-4BCC-86B4-B90ACD5A5067}" dt="2024-07-26T08:12:30.530" v="25"/>
          <ac:spMkLst>
            <pc:docMk/>
            <pc:sldMk cId="3524751053" sldId="343"/>
            <ac:spMk id="5" creationId="{00000000-0000-0000-0000-000000000000}"/>
          </ac:spMkLst>
        </pc:spChg>
        <pc:picChg chg="mod">
          <ac:chgData name="PRASAD NAGELLI" userId="27509adbde029b9c" providerId="LiveId" clId="{7BCFEB05-CF5D-4BCC-86B4-B90ACD5A5067}" dt="2024-07-27T07:44:53.266" v="1549" actId="14100"/>
          <ac:picMkLst>
            <pc:docMk/>
            <pc:sldMk cId="3524751053" sldId="343"/>
            <ac:picMk id="6" creationId="{00000000-0000-0000-0000-000000000000}"/>
          </ac:picMkLst>
        </pc:picChg>
      </pc:sldChg>
      <pc:sldChg chg="addSp modSp mod">
        <pc:chgData name="PRASAD NAGELLI" userId="27509adbde029b9c" providerId="LiveId" clId="{7BCFEB05-CF5D-4BCC-86B4-B90ACD5A5067}" dt="2024-07-27T07:48:16.124" v="1575"/>
        <pc:sldMkLst>
          <pc:docMk/>
          <pc:sldMk cId="372541786" sldId="344"/>
        </pc:sldMkLst>
        <pc:spChg chg="mod">
          <ac:chgData name="PRASAD NAGELLI" userId="27509adbde029b9c" providerId="LiveId" clId="{7BCFEB05-CF5D-4BCC-86B4-B90ACD5A5067}" dt="2024-07-26T08:12:30.530" v="25"/>
          <ac:spMkLst>
            <pc:docMk/>
            <pc:sldMk cId="372541786" sldId="344"/>
            <ac:spMk id="3" creationId="{00000000-0000-0000-0000-000000000000}"/>
          </ac:spMkLst>
        </pc:spChg>
        <pc:spChg chg="add mod">
          <ac:chgData name="PRASAD NAGELLI" userId="27509adbde029b9c" providerId="LiveId" clId="{7BCFEB05-CF5D-4BCC-86B4-B90ACD5A5067}" dt="2024-07-27T07:48:16.124" v="1575"/>
          <ac:spMkLst>
            <pc:docMk/>
            <pc:sldMk cId="372541786" sldId="344"/>
            <ac:spMk id="5" creationId="{E7F79F0E-AC7A-89FD-EE4B-15295CAFB107}"/>
          </ac:spMkLst>
        </pc:spChg>
        <pc:spChg chg="mod">
          <ac:chgData name="PRASAD NAGELLI" userId="27509adbde029b9c" providerId="LiveId" clId="{7BCFEB05-CF5D-4BCC-86B4-B90ACD5A5067}" dt="2024-07-26T08:12:30.530" v="25"/>
          <ac:spMkLst>
            <pc:docMk/>
            <pc:sldMk cId="372541786" sldId="344"/>
            <ac:spMk id="6" creationId="{00000000-0000-0000-0000-000000000000}"/>
          </ac:spMkLst>
        </pc:spChg>
        <pc:picChg chg="mod">
          <ac:chgData name="PRASAD NAGELLI" userId="27509adbde029b9c" providerId="LiveId" clId="{7BCFEB05-CF5D-4BCC-86B4-B90ACD5A5067}" dt="2024-07-27T07:48:11.765" v="1574" actId="14100"/>
          <ac:picMkLst>
            <pc:docMk/>
            <pc:sldMk cId="372541786" sldId="344"/>
            <ac:picMk id="4" creationId="{00000000-0000-0000-0000-000000000000}"/>
          </ac:picMkLst>
        </pc:picChg>
      </pc:sldChg>
      <pc:sldChg chg="modSp del mod">
        <pc:chgData name="PRASAD NAGELLI" userId="27509adbde029b9c" providerId="LiveId" clId="{7BCFEB05-CF5D-4BCC-86B4-B90ACD5A5067}" dt="2024-07-27T08:41:36.838" v="1721" actId="47"/>
        <pc:sldMkLst>
          <pc:docMk/>
          <pc:sldMk cId="2494093323" sldId="345"/>
        </pc:sldMkLst>
        <pc:spChg chg="mod">
          <ac:chgData name="PRASAD NAGELLI" userId="27509adbde029b9c" providerId="LiveId" clId="{7BCFEB05-CF5D-4BCC-86B4-B90ACD5A5067}" dt="2024-07-26T16:41:28.243" v="631" actId="20577"/>
          <ac:spMkLst>
            <pc:docMk/>
            <pc:sldMk cId="2494093323" sldId="345"/>
            <ac:spMk id="2" creationId="{00000000-0000-0000-0000-000000000000}"/>
          </ac:spMkLst>
        </pc:spChg>
        <pc:spChg chg="mod">
          <ac:chgData name="PRASAD NAGELLI" userId="27509adbde029b9c" providerId="LiveId" clId="{7BCFEB05-CF5D-4BCC-86B4-B90ACD5A5067}" dt="2024-07-26T16:46:39.851" v="638" actId="20577"/>
          <ac:spMkLst>
            <pc:docMk/>
            <pc:sldMk cId="2494093323" sldId="345"/>
            <ac:spMk id="3" creationId="{00000000-0000-0000-0000-000000000000}"/>
          </ac:spMkLst>
        </pc:spChg>
        <pc:spChg chg="mod">
          <ac:chgData name="PRASAD NAGELLI" userId="27509adbde029b9c" providerId="LiveId" clId="{7BCFEB05-CF5D-4BCC-86B4-B90ACD5A5067}" dt="2024-07-26T16:46:17.335" v="637" actId="14100"/>
          <ac:spMkLst>
            <pc:docMk/>
            <pc:sldMk cId="2494093323" sldId="345"/>
            <ac:spMk id="4" creationId="{DDBE6E66-79A5-633F-B317-7A37E0E4436E}"/>
          </ac:spMkLst>
        </pc:spChg>
      </pc:sldChg>
      <pc:sldChg chg="addSp delSp modSp mod modTransition">
        <pc:chgData name="PRASAD NAGELLI" userId="27509adbde029b9c" providerId="LiveId" clId="{7BCFEB05-CF5D-4BCC-86B4-B90ACD5A5067}" dt="2024-07-27T17:57:52.431" v="2178"/>
        <pc:sldMkLst>
          <pc:docMk/>
          <pc:sldMk cId="388767765" sldId="346"/>
        </pc:sldMkLst>
        <pc:spChg chg="mod">
          <ac:chgData name="PRASAD NAGELLI" userId="27509adbde029b9c" providerId="LiveId" clId="{7BCFEB05-CF5D-4BCC-86B4-B90ACD5A5067}" dt="2024-07-27T17:57:14.720" v="2177" actId="1076"/>
          <ac:spMkLst>
            <pc:docMk/>
            <pc:sldMk cId="388767765" sldId="346"/>
            <ac:spMk id="2" creationId="{CF1951CF-EA74-5B4E-9B52-551F47AE44DE}"/>
          </ac:spMkLst>
        </pc:spChg>
        <pc:spChg chg="del">
          <ac:chgData name="PRASAD NAGELLI" userId="27509adbde029b9c" providerId="LiveId" clId="{7BCFEB05-CF5D-4BCC-86B4-B90ACD5A5067}" dt="2024-07-26T09:16:40.386" v="383" actId="26606"/>
          <ac:spMkLst>
            <pc:docMk/>
            <pc:sldMk cId="388767765" sldId="346"/>
            <ac:spMk id="3" creationId="{8BFC1F6C-23EB-B249-B4FD-B4AB4A06FB9B}"/>
          </ac:spMkLst>
        </pc:spChg>
        <pc:spChg chg="add mod">
          <ac:chgData name="PRASAD NAGELLI" userId="27509adbde029b9c" providerId="LiveId" clId="{7BCFEB05-CF5D-4BCC-86B4-B90ACD5A5067}" dt="2024-07-27T07:39:05.425" v="1529"/>
          <ac:spMkLst>
            <pc:docMk/>
            <pc:sldMk cId="388767765" sldId="346"/>
            <ac:spMk id="6" creationId="{3A9EEF22-161C-499B-E29D-BC3F2B1774D8}"/>
          </ac:spMkLst>
        </pc:spChg>
        <pc:spChg chg="add del mod">
          <ac:chgData name="PRASAD NAGELLI" userId="27509adbde029b9c" providerId="LiveId" clId="{7BCFEB05-CF5D-4BCC-86B4-B90ACD5A5067}" dt="2024-07-27T17:57:08.589" v="2176" actId="21"/>
          <ac:spMkLst>
            <pc:docMk/>
            <pc:sldMk cId="388767765" sldId="346"/>
            <ac:spMk id="7" creationId="{27E59E3D-AA1F-F01C-8352-26914105C8D6}"/>
          </ac:spMkLst>
        </pc:spChg>
        <pc:graphicFrameChg chg="add del mod modGraphic">
          <ac:chgData name="PRASAD NAGELLI" userId="27509adbde029b9c" providerId="LiveId" clId="{7BCFEB05-CF5D-4BCC-86B4-B90ACD5A5067}" dt="2024-07-27T17:57:05.052" v="2175" actId="21"/>
          <ac:graphicFrameMkLst>
            <pc:docMk/>
            <pc:sldMk cId="388767765" sldId="346"/>
            <ac:graphicFrameMk id="5" creationId="{01383457-F52E-7AC5-AE92-FE49E27D0563}"/>
          </ac:graphicFrameMkLst>
        </pc:graphicFrameChg>
      </pc:sldChg>
      <pc:sldChg chg="addSp modSp mod">
        <pc:chgData name="PRASAD NAGELLI" userId="27509adbde029b9c" providerId="LiveId" clId="{7BCFEB05-CF5D-4BCC-86B4-B90ACD5A5067}" dt="2024-07-27T07:45:35.616" v="1554"/>
        <pc:sldMkLst>
          <pc:docMk/>
          <pc:sldMk cId="473591699" sldId="347"/>
        </pc:sldMkLst>
        <pc:spChg chg="mod">
          <ac:chgData name="PRASAD NAGELLI" userId="27509adbde029b9c" providerId="LiveId" clId="{7BCFEB05-CF5D-4BCC-86B4-B90ACD5A5067}" dt="2024-07-27T05:16:37.253" v="1465" actId="255"/>
          <ac:spMkLst>
            <pc:docMk/>
            <pc:sldMk cId="473591699" sldId="347"/>
            <ac:spMk id="2" creationId="{00000000-0000-0000-0000-000000000000}"/>
          </ac:spMkLst>
        </pc:spChg>
        <pc:spChg chg="add mod">
          <ac:chgData name="PRASAD NAGELLI" userId="27509adbde029b9c" providerId="LiveId" clId="{7BCFEB05-CF5D-4BCC-86B4-B90ACD5A5067}" dt="2024-07-27T07:45:35.616" v="1554"/>
          <ac:spMkLst>
            <pc:docMk/>
            <pc:sldMk cId="473591699" sldId="347"/>
            <ac:spMk id="6" creationId="{A3CE7BFB-78BB-9B46-9FC6-96B190DF6627}"/>
          </ac:spMkLst>
        </pc:spChg>
      </pc:sldChg>
      <pc:sldChg chg="addSp modSp mod">
        <pc:chgData name="PRASAD NAGELLI" userId="27509adbde029b9c" providerId="LiveId" clId="{7BCFEB05-CF5D-4BCC-86B4-B90ACD5A5067}" dt="2024-07-27T07:45:39.970" v="1555"/>
        <pc:sldMkLst>
          <pc:docMk/>
          <pc:sldMk cId="718946050" sldId="348"/>
        </pc:sldMkLst>
        <pc:spChg chg="mod">
          <ac:chgData name="PRASAD NAGELLI" userId="27509adbde029b9c" providerId="LiveId" clId="{7BCFEB05-CF5D-4BCC-86B4-B90ACD5A5067}" dt="2024-07-27T05:17:02.102" v="1466" actId="255"/>
          <ac:spMkLst>
            <pc:docMk/>
            <pc:sldMk cId="718946050" sldId="348"/>
            <ac:spMk id="2" creationId="{00000000-0000-0000-0000-000000000000}"/>
          </ac:spMkLst>
        </pc:spChg>
        <pc:spChg chg="mod">
          <ac:chgData name="PRASAD NAGELLI" userId="27509adbde029b9c" providerId="LiveId" clId="{7BCFEB05-CF5D-4BCC-86B4-B90ACD5A5067}" dt="2024-07-27T05:17:14.314" v="1467" actId="1076"/>
          <ac:spMkLst>
            <pc:docMk/>
            <pc:sldMk cId="718946050" sldId="348"/>
            <ac:spMk id="3" creationId="{00000000-0000-0000-0000-000000000000}"/>
          </ac:spMkLst>
        </pc:spChg>
        <pc:spChg chg="add mod">
          <ac:chgData name="PRASAD NAGELLI" userId="27509adbde029b9c" providerId="LiveId" clId="{7BCFEB05-CF5D-4BCC-86B4-B90ACD5A5067}" dt="2024-07-27T07:45:39.970" v="1555"/>
          <ac:spMkLst>
            <pc:docMk/>
            <pc:sldMk cId="718946050" sldId="348"/>
            <ac:spMk id="6" creationId="{A759B791-B5BB-DAFB-7860-F3F30FFCF480}"/>
          </ac:spMkLst>
        </pc:spChg>
      </pc:sldChg>
      <pc:sldChg chg="addSp modSp mod">
        <pc:chgData name="PRASAD NAGELLI" userId="27509adbde029b9c" providerId="LiveId" clId="{7BCFEB05-CF5D-4BCC-86B4-B90ACD5A5067}" dt="2024-07-27T07:45:48.077" v="1556"/>
        <pc:sldMkLst>
          <pc:docMk/>
          <pc:sldMk cId="3696709369" sldId="349"/>
        </pc:sldMkLst>
        <pc:spChg chg="mod">
          <ac:chgData name="PRASAD NAGELLI" userId="27509adbde029b9c" providerId="LiveId" clId="{7BCFEB05-CF5D-4BCC-86B4-B90ACD5A5067}" dt="2024-07-27T05:17:24.262" v="1468" actId="255"/>
          <ac:spMkLst>
            <pc:docMk/>
            <pc:sldMk cId="3696709369" sldId="349"/>
            <ac:spMk id="2" creationId="{00000000-0000-0000-0000-000000000000}"/>
          </ac:spMkLst>
        </pc:spChg>
        <pc:spChg chg="add mod">
          <ac:chgData name="PRASAD NAGELLI" userId="27509adbde029b9c" providerId="LiveId" clId="{7BCFEB05-CF5D-4BCC-86B4-B90ACD5A5067}" dt="2024-07-27T07:45:48.077" v="1556"/>
          <ac:spMkLst>
            <pc:docMk/>
            <pc:sldMk cId="3696709369" sldId="349"/>
            <ac:spMk id="6" creationId="{B337ABCF-32FD-2ECB-DE7B-25C2A43790D0}"/>
          </ac:spMkLst>
        </pc:spChg>
      </pc:sldChg>
      <pc:sldChg chg="addSp modSp mod">
        <pc:chgData name="PRASAD NAGELLI" userId="27509adbde029b9c" providerId="LiveId" clId="{7BCFEB05-CF5D-4BCC-86B4-B90ACD5A5067}" dt="2024-07-27T07:47:26.314" v="1568"/>
        <pc:sldMkLst>
          <pc:docMk/>
          <pc:sldMk cId="2966004030" sldId="350"/>
        </pc:sldMkLst>
        <pc:spChg chg="mod">
          <ac:chgData name="PRASAD NAGELLI" userId="27509adbde029b9c" providerId="LiveId" clId="{7BCFEB05-CF5D-4BCC-86B4-B90ACD5A5067}" dt="2024-07-27T07:47:19.503" v="1566" actId="14100"/>
          <ac:spMkLst>
            <pc:docMk/>
            <pc:sldMk cId="2966004030" sldId="350"/>
            <ac:spMk id="2" creationId="{00000000-0000-0000-0000-000000000000}"/>
          </ac:spMkLst>
        </pc:spChg>
        <pc:spChg chg="mod">
          <ac:chgData name="PRASAD NAGELLI" userId="27509adbde029b9c" providerId="LiveId" clId="{7BCFEB05-CF5D-4BCC-86B4-B90ACD5A5067}" dt="2024-07-27T07:47:23.097" v="1567" actId="1076"/>
          <ac:spMkLst>
            <pc:docMk/>
            <pc:sldMk cId="2966004030" sldId="350"/>
            <ac:spMk id="3" creationId="{00000000-0000-0000-0000-000000000000}"/>
          </ac:spMkLst>
        </pc:spChg>
        <pc:spChg chg="add mod">
          <ac:chgData name="PRASAD NAGELLI" userId="27509adbde029b9c" providerId="LiveId" clId="{7BCFEB05-CF5D-4BCC-86B4-B90ACD5A5067}" dt="2024-07-27T07:47:26.314" v="1568"/>
          <ac:spMkLst>
            <pc:docMk/>
            <pc:sldMk cId="2966004030" sldId="350"/>
            <ac:spMk id="6" creationId="{8B366A9D-FE08-B288-1D1F-E09E57892824}"/>
          </ac:spMkLst>
        </pc:spChg>
      </pc:sldChg>
      <pc:sldChg chg="addSp modSp mod">
        <pc:chgData name="PRASAD NAGELLI" userId="27509adbde029b9c" providerId="LiveId" clId="{7BCFEB05-CF5D-4BCC-86B4-B90ACD5A5067}" dt="2024-07-27T07:47:37.315" v="1570"/>
        <pc:sldMkLst>
          <pc:docMk/>
          <pc:sldMk cId="1632896588" sldId="351"/>
        </pc:sldMkLst>
        <pc:spChg chg="mod">
          <ac:chgData name="PRASAD NAGELLI" userId="27509adbde029b9c" providerId="LiveId" clId="{7BCFEB05-CF5D-4BCC-86B4-B90ACD5A5067}" dt="2024-07-27T07:14:33.006" v="1477" actId="14100"/>
          <ac:spMkLst>
            <pc:docMk/>
            <pc:sldMk cId="1632896588" sldId="351"/>
            <ac:spMk id="2" creationId="{00000000-0000-0000-0000-000000000000}"/>
          </ac:spMkLst>
        </pc:spChg>
        <pc:spChg chg="mod">
          <ac:chgData name="PRASAD NAGELLI" userId="27509adbde029b9c" providerId="LiveId" clId="{7BCFEB05-CF5D-4BCC-86B4-B90ACD5A5067}" dt="2024-07-27T07:47:34.841" v="1569" actId="1076"/>
          <ac:spMkLst>
            <pc:docMk/>
            <pc:sldMk cId="1632896588" sldId="351"/>
            <ac:spMk id="3" creationId="{00000000-0000-0000-0000-000000000000}"/>
          </ac:spMkLst>
        </pc:spChg>
        <pc:spChg chg="add mod">
          <ac:chgData name="PRASAD NAGELLI" userId="27509adbde029b9c" providerId="LiveId" clId="{7BCFEB05-CF5D-4BCC-86B4-B90ACD5A5067}" dt="2024-07-27T07:47:37.315" v="1570"/>
          <ac:spMkLst>
            <pc:docMk/>
            <pc:sldMk cId="1632896588" sldId="351"/>
            <ac:spMk id="6" creationId="{C71ABA7E-0486-409B-8B85-E526E2AD0CD9}"/>
          </ac:spMkLst>
        </pc:spChg>
      </pc:sldChg>
      <pc:sldChg chg="addSp modSp mod">
        <pc:chgData name="PRASAD NAGELLI" userId="27509adbde029b9c" providerId="LiveId" clId="{7BCFEB05-CF5D-4BCC-86B4-B90ACD5A5067}" dt="2024-07-27T07:47:42.929" v="1571"/>
        <pc:sldMkLst>
          <pc:docMk/>
          <pc:sldMk cId="463886453" sldId="352"/>
        </pc:sldMkLst>
        <pc:spChg chg="mod">
          <ac:chgData name="PRASAD NAGELLI" userId="27509adbde029b9c" providerId="LiveId" clId="{7BCFEB05-CF5D-4BCC-86B4-B90ACD5A5067}" dt="2024-07-27T07:15:58.450" v="1486" actId="255"/>
          <ac:spMkLst>
            <pc:docMk/>
            <pc:sldMk cId="463886453" sldId="352"/>
            <ac:spMk id="2" creationId="{00000000-0000-0000-0000-000000000000}"/>
          </ac:spMkLst>
        </pc:spChg>
        <pc:spChg chg="mod">
          <ac:chgData name="PRASAD NAGELLI" userId="27509adbde029b9c" providerId="LiveId" clId="{7BCFEB05-CF5D-4BCC-86B4-B90ACD5A5067}" dt="2024-07-27T07:16:08.590" v="1488" actId="14100"/>
          <ac:spMkLst>
            <pc:docMk/>
            <pc:sldMk cId="463886453" sldId="352"/>
            <ac:spMk id="3" creationId="{00000000-0000-0000-0000-000000000000}"/>
          </ac:spMkLst>
        </pc:spChg>
        <pc:spChg chg="add mod">
          <ac:chgData name="PRASAD NAGELLI" userId="27509adbde029b9c" providerId="LiveId" clId="{7BCFEB05-CF5D-4BCC-86B4-B90ACD5A5067}" dt="2024-07-27T07:47:42.929" v="1571"/>
          <ac:spMkLst>
            <pc:docMk/>
            <pc:sldMk cId="463886453" sldId="352"/>
            <ac:spMk id="6" creationId="{2A4351D2-37A2-D767-BF0B-A71B0952754C}"/>
          </ac:spMkLst>
        </pc:spChg>
      </pc:sldChg>
      <pc:sldChg chg="addSp modSp new del mod">
        <pc:chgData name="PRASAD NAGELLI" userId="27509adbde029b9c" providerId="LiveId" clId="{7BCFEB05-CF5D-4BCC-86B4-B90ACD5A5067}" dt="2024-07-26T17:06:36.483" v="1375" actId="47"/>
        <pc:sldMkLst>
          <pc:docMk/>
          <pc:sldMk cId="4222421873" sldId="353"/>
        </pc:sldMkLst>
        <pc:picChg chg="add mod">
          <ac:chgData name="PRASAD NAGELLI" userId="27509adbde029b9c" providerId="LiveId" clId="{7BCFEB05-CF5D-4BCC-86B4-B90ACD5A5067}" dt="2024-07-26T08:03:17.241" v="14" actId="1076"/>
          <ac:picMkLst>
            <pc:docMk/>
            <pc:sldMk cId="4222421873" sldId="353"/>
            <ac:picMk id="4" creationId="{F46A46AF-C1D1-6D6C-2B4A-114395AE3D5E}"/>
          </ac:picMkLst>
        </pc:picChg>
      </pc:sldChg>
      <pc:sldChg chg="addSp delSp modSp new mod">
        <pc:chgData name="PRASAD NAGELLI" userId="27509adbde029b9c" providerId="LiveId" clId="{7BCFEB05-CF5D-4BCC-86B4-B90ACD5A5067}" dt="2024-07-27T04:48:08.056" v="1421" actId="21"/>
        <pc:sldMkLst>
          <pc:docMk/>
          <pc:sldMk cId="508252137" sldId="354"/>
        </pc:sldMkLst>
        <pc:spChg chg="mod">
          <ac:chgData name="PRASAD NAGELLI" userId="27509adbde029b9c" providerId="LiveId" clId="{7BCFEB05-CF5D-4BCC-86B4-B90ACD5A5067}" dt="2024-07-26T16:37:02.281" v="533" actId="122"/>
          <ac:spMkLst>
            <pc:docMk/>
            <pc:sldMk cId="508252137" sldId="354"/>
            <ac:spMk id="2" creationId="{067C075E-B26D-52F8-BE66-4FD0DF39AA93}"/>
          </ac:spMkLst>
        </pc:spChg>
        <pc:spChg chg="mod">
          <ac:chgData name="PRASAD NAGELLI" userId="27509adbde029b9c" providerId="LiveId" clId="{7BCFEB05-CF5D-4BCC-86B4-B90ACD5A5067}" dt="2024-07-26T16:37:56.755" v="541" actId="122"/>
          <ac:spMkLst>
            <pc:docMk/>
            <pc:sldMk cId="508252137" sldId="354"/>
            <ac:spMk id="3" creationId="{BAEF3C28-99A3-6C02-A44E-39F6AC59C6D2}"/>
          </ac:spMkLst>
        </pc:spChg>
        <pc:spChg chg="add mod">
          <ac:chgData name="PRASAD NAGELLI" userId="27509adbde029b9c" providerId="LiveId" clId="{7BCFEB05-CF5D-4BCC-86B4-B90ACD5A5067}" dt="2024-07-26T16:40:36.503" v="622" actId="120"/>
          <ac:spMkLst>
            <pc:docMk/>
            <pc:sldMk cId="508252137" sldId="354"/>
            <ac:spMk id="4" creationId="{37472AE6-229C-6D13-D36D-57513327C19D}"/>
          </ac:spMkLst>
        </pc:spChg>
        <pc:spChg chg="del">
          <ac:chgData name="PRASAD NAGELLI" userId="27509adbde029b9c" providerId="LiveId" clId="{7BCFEB05-CF5D-4BCC-86B4-B90ACD5A5067}" dt="2024-07-27T04:48:08.056" v="1421" actId="21"/>
          <ac:spMkLst>
            <pc:docMk/>
            <pc:sldMk cId="508252137" sldId="354"/>
            <ac:spMk id="5" creationId="{0874C11D-6B12-6606-FDA2-463BD3279D5E}"/>
          </ac:spMkLst>
        </pc:spChg>
      </pc:sldChg>
      <pc:sldChg chg="addSp delSp modSp add mod setBg">
        <pc:chgData name="PRASAD NAGELLI" userId="27509adbde029b9c" providerId="LiveId" clId="{7BCFEB05-CF5D-4BCC-86B4-B90ACD5A5067}" dt="2024-07-27T08:40:48.018" v="1720" actId="20577"/>
        <pc:sldMkLst>
          <pc:docMk/>
          <pc:sldMk cId="1952221361" sldId="355"/>
        </pc:sldMkLst>
        <pc:spChg chg="mod">
          <ac:chgData name="PRASAD NAGELLI" userId="27509adbde029b9c" providerId="LiveId" clId="{7BCFEB05-CF5D-4BCC-86B4-B90ACD5A5067}" dt="2024-07-27T04:52:02.385" v="1432" actId="26606"/>
          <ac:spMkLst>
            <pc:docMk/>
            <pc:sldMk cId="1952221361" sldId="355"/>
            <ac:spMk id="2" creationId="{00000000-0000-0000-0000-000000000000}"/>
          </ac:spMkLst>
        </pc:spChg>
        <pc:spChg chg="mod">
          <ac:chgData name="PRASAD NAGELLI" userId="27509adbde029b9c" providerId="LiveId" clId="{7BCFEB05-CF5D-4BCC-86B4-B90ACD5A5067}" dt="2024-07-27T08:40:48.018" v="1720" actId="20577"/>
          <ac:spMkLst>
            <pc:docMk/>
            <pc:sldMk cId="1952221361" sldId="355"/>
            <ac:spMk id="3" creationId="{00000000-0000-0000-0000-000000000000}"/>
          </ac:spMkLst>
        </pc:spChg>
        <pc:spChg chg="del mod">
          <ac:chgData name="PRASAD NAGELLI" userId="27509adbde029b9c" providerId="LiveId" clId="{7BCFEB05-CF5D-4BCC-86B4-B90ACD5A5067}" dt="2024-07-27T07:33:31.525" v="1498" actId="21"/>
          <ac:spMkLst>
            <pc:docMk/>
            <pc:sldMk cId="1952221361" sldId="355"/>
            <ac:spMk id="4" creationId="{DDBE6E66-79A5-633F-B317-7A37E0E4436E}"/>
          </ac:spMkLst>
        </pc:spChg>
        <pc:spChg chg="mod">
          <ac:chgData name="PRASAD NAGELLI" userId="27509adbde029b9c" providerId="LiveId" clId="{7BCFEB05-CF5D-4BCC-86B4-B90ACD5A5067}" dt="2024-07-27T04:49:38.422" v="1423" actId="26606"/>
          <ac:spMkLst>
            <pc:docMk/>
            <pc:sldMk cId="1952221361" sldId="355"/>
            <ac:spMk id="5" creationId="{DAF0A333-184B-0E37-4BAE-903D6BBBF2E9}"/>
          </ac:spMkLst>
        </pc:spChg>
        <pc:spChg chg="add del mod">
          <ac:chgData name="PRASAD NAGELLI" userId="27509adbde029b9c" providerId="LiveId" clId="{7BCFEB05-CF5D-4BCC-86B4-B90ACD5A5067}" dt="2024-07-27T07:33:26.506" v="1497" actId="21"/>
          <ac:spMkLst>
            <pc:docMk/>
            <pc:sldMk cId="1952221361" sldId="355"/>
            <ac:spMk id="6" creationId="{22FFBE5C-FBB5-83DF-6605-DAA9496C4342}"/>
          </ac:spMkLst>
        </pc:spChg>
        <pc:spChg chg="add mod">
          <ac:chgData name="PRASAD NAGELLI" userId="27509adbde029b9c" providerId="LiveId" clId="{7BCFEB05-CF5D-4BCC-86B4-B90ACD5A5067}" dt="2024-07-27T07:34:32.250" v="1500"/>
          <ac:spMkLst>
            <pc:docMk/>
            <pc:sldMk cId="1952221361" sldId="355"/>
            <ac:spMk id="7" creationId="{E217665A-ACB4-6154-AC9D-584B8E018101}"/>
          </ac:spMkLst>
        </pc:spChg>
        <pc:spChg chg="add del">
          <ac:chgData name="PRASAD NAGELLI" userId="27509adbde029b9c" providerId="LiveId" clId="{7BCFEB05-CF5D-4BCC-86B4-B90ACD5A5067}" dt="2024-07-27T04:52:02.385" v="1432" actId="26606"/>
          <ac:spMkLst>
            <pc:docMk/>
            <pc:sldMk cId="1952221361" sldId="355"/>
            <ac:spMk id="12" creationId="{CD000060-D06D-4A48-BD8E-978966CCA797}"/>
          </ac:spMkLst>
        </pc:spChg>
        <pc:spChg chg="add del">
          <ac:chgData name="PRASAD NAGELLI" userId="27509adbde029b9c" providerId="LiveId" clId="{7BCFEB05-CF5D-4BCC-86B4-B90ACD5A5067}" dt="2024-07-27T04:52:02.385" v="1432" actId="26606"/>
          <ac:spMkLst>
            <pc:docMk/>
            <pc:sldMk cId="1952221361" sldId="355"/>
            <ac:spMk id="14" creationId="{DE4E5113-B3D0-40F8-9F39-B2C2BF92AE31}"/>
          </ac:spMkLst>
        </pc:spChg>
        <pc:picChg chg="add mod">
          <ac:chgData name="PRASAD NAGELLI" userId="27509adbde029b9c" providerId="LiveId" clId="{7BCFEB05-CF5D-4BCC-86B4-B90ACD5A5067}" dt="2024-07-27T04:52:02.385" v="1432" actId="26606"/>
          <ac:picMkLst>
            <pc:docMk/>
            <pc:sldMk cId="1952221361" sldId="355"/>
            <ac:picMk id="9" creationId="{6A960B58-B657-D99D-6E57-E815C2920195}"/>
          </ac:picMkLst>
        </pc:picChg>
      </pc:sldChg>
      <pc:sldChg chg="addSp delSp modSp new mod modTransition">
        <pc:chgData name="PRASAD NAGELLI" userId="27509adbde029b9c" providerId="LiveId" clId="{7BCFEB05-CF5D-4BCC-86B4-B90ACD5A5067}" dt="2024-07-27T17:44:23.815" v="2099"/>
        <pc:sldMkLst>
          <pc:docMk/>
          <pc:sldMk cId="2541773187" sldId="356"/>
        </pc:sldMkLst>
        <pc:spChg chg="mod">
          <ac:chgData name="PRASAD NAGELLI" userId="27509adbde029b9c" providerId="LiveId" clId="{7BCFEB05-CF5D-4BCC-86B4-B90ACD5A5067}" dt="2024-07-27T17:44:22.774" v="2098" actId="1076"/>
          <ac:spMkLst>
            <pc:docMk/>
            <pc:sldMk cId="2541773187" sldId="356"/>
            <ac:spMk id="2" creationId="{6D38BC7B-BC59-B4AF-9A0E-24347E4113E7}"/>
          </ac:spMkLst>
        </pc:spChg>
        <pc:spChg chg="del mod">
          <ac:chgData name="PRASAD NAGELLI" userId="27509adbde029b9c" providerId="LiveId" clId="{7BCFEB05-CF5D-4BCC-86B4-B90ACD5A5067}" dt="2024-07-27T17:44:13.149" v="2096" actId="21"/>
          <ac:spMkLst>
            <pc:docMk/>
            <pc:sldMk cId="2541773187" sldId="356"/>
            <ac:spMk id="3" creationId="{365C09EE-83B1-9D74-1559-AD4F8D15E9D1}"/>
          </ac:spMkLst>
        </pc:spChg>
        <pc:spChg chg="add mod">
          <ac:chgData name="PRASAD NAGELLI" userId="27509adbde029b9c" providerId="LiveId" clId="{7BCFEB05-CF5D-4BCC-86B4-B90ACD5A5067}" dt="2024-07-27T07:34:36.325" v="1501"/>
          <ac:spMkLst>
            <pc:docMk/>
            <pc:sldMk cId="2541773187" sldId="356"/>
            <ac:spMk id="6" creationId="{2C9C709A-3796-67C6-96BA-13E44A0B751B}"/>
          </ac:spMkLst>
        </pc:spChg>
        <pc:spChg chg="add del mod">
          <ac:chgData name="PRASAD NAGELLI" userId="27509adbde029b9c" providerId="LiveId" clId="{7BCFEB05-CF5D-4BCC-86B4-B90ACD5A5067}" dt="2024-07-27T17:44:18.207" v="2097" actId="21"/>
          <ac:spMkLst>
            <pc:docMk/>
            <pc:sldMk cId="2541773187" sldId="356"/>
            <ac:spMk id="7" creationId="{050684C9-8ED2-2AF3-D087-BB712635ACF6}"/>
          </ac:spMkLst>
        </pc:spChg>
      </pc:sldChg>
      <pc:sldChg chg="addSp modSp add">
        <pc:chgData name="PRASAD NAGELLI" userId="27509adbde029b9c" providerId="LiveId" clId="{7BCFEB05-CF5D-4BCC-86B4-B90ACD5A5067}" dt="2024-07-27T07:34:56.403" v="1504"/>
        <pc:sldMkLst>
          <pc:docMk/>
          <pc:sldMk cId="422828912" sldId="357"/>
        </pc:sldMkLst>
        <pc:spChg chg="add mod">
          <ac:chgData name="PRASAD NAGELLI" userId="27509adbde029b9c" providerId="LiveId" clId="{7BCFEB05-CF5D-4BCC-86B4-B90ACD5A5067}" dt="2024-07-27T07:34:56.403" v="1504"/>
          <ac:spMkLst>
            <pc:docMk/>
            <pc:sldMk cId="422828912" sldId="357"/>
            <ac:spMk id="5" creationId="{FAB244E6-39C1-8BFA-A63B-957B7FEF828C}"/>
          </ac:spMkLst>
        </pc:spChg>
        <pc:graphicFrameChg chg="mod">
          <ac:chgData name="PRASAD NAGELLI" userId="27509adbde029b9c" providerId="LiveId" clId="{7BCFEB05-CF5D-4BCC-86B4-B90ACD5A5067}" dt="2024-07-27T05:08:09.412" v="1443" actId="478"/>
          <ac:graphicFrameMkLst>
            <pc:docMk/>
            <pc:sldMk cId="422828912" sldId="357"/>
            <ac:graphicFrameMk id="6" creationId="{24B08AE9-CCD0-8CFC-0F67-DE19B24ED3B5}"/>
          </ac:graphicFrameMkLst>
        </pc:graphicFrameChg>
      </pc:sldChg>
      <pc:sldChg chg="addSp modSp add">
        <pc:chgData name="PRASAD NAGELLI" userId="27509adbde029b9c" providerId="LiveId" clId="{7BCFEB05-CF5D-4BCC-86B4-B90ACD5A5067}" dt="2024-07-27T07:35:00.122" v="1505"/>
        <pc:sldMkLst>
          <pc:docMk/>
          <pc:sldMk cId="4144425976" sldId="358"/>
        </pc:sldMkLst>
        <pc:spChg chg="add mod">
          <ac:chgData name="PRASAD NAGELLI" userId="27509adbde029b9c" providerId="LiveId" clId="{7BCFEB05-CF5D-4BCC-86B4-B90ACD5A5067}" dt="2024-07-27T07:35:00.122" v="1505"/>
          <ac:spMkLst>
            <pc:docMk/>
            <pc:sldMk cId="4144425976" sldId="358"/>
            <ac:spMk id="5" creationId="{B93CB3EC-AC10-DDE4-71C4-5BDCE1783034}"/>
          </ac:spMkLst>
        </pc:spChg>
        <pc:graphicFrameChg chg="mod">
          <ac:chgData name="PRASAD NAGELLI" userId="27509adbde029b9c" providerId="LiveId" clId="{7BCFEB05-CF5D-4BCC-86B4-B90ACD5A5067}" dt="2024-07-27T05:08:17.736" v="1444" actId="478"/>
          <ac:graphicFrameMkLst>
            <pc:docMk/>
            <pc:sldMk cId="4144425976" sldId="358"/>
            <ac:graphicFrameMk id="6" creationId="{24B08AE9-CCD0-8CFC-0F67-DE19B24ED3B5}"/>
          </ac:graphicFrameMkLst>
        </pc:graphicFrameChg>
      </pc:sldChg>
      <pc:sldChg chg="addSp modSp add">
        <pc:chgData name="PRASAD NAGELLI" userId="27509adbde029b9c" providerId="LiveId" clId="{7BCFEB05-CF5D-4BCC-86B4-B90ACD5A5067}" dt="2024-07-27T07:34:50.090" v="1503"/>
        <pc:sldMkLst>
          <pc:docMk/>
          <pc:sldMk cId="645690766" sldId="359"/>
        </pc:sldMkLst>
        <pc:spChg chg="add mod">
          <ac:chgData name="PRASAD NAGELLI" userId="27509adbde029b9c" providerId="LiveId" clId="{7BCFEB05-CF5D-4BCC-86B4-B90ACD5A5067}" dt="2024-07-27T07:34:50.090" v="1503"/>
          <ac:spMkLst>
            <pc:docMk/>
            <pc:sldMk cId="645690766" sldId="359"/>
            <ac:spMk id="5" creationId="{985B1F49-D8EE-315C-29C7-4BD7E653837C}"/>
          </ac:spMkLst>
        </pc:spChg>
        <pc:graphicFrameChg chg="mod">
          <ac:chgData name="PRASAD NAGELLI" userId="27509adbde029b9c" providerId="LiveId" clId="{7BCFEB05-CF5D-4BCC-86B4-B90ACD5A5067}" dt="2024-07-27T05:07:53.060" v="1442" actId="478"/>
          <ac:graphicFrameMkLst>
            <pc:docMk/>
            <pc:sldMk cId="645690766" sldId="359"/>
            <ac:graphicFrameMk id="6" creationId="{24B08AE9-CCD0-8CFC-0F67-DE19B24ED3B5}"/>
          </ac:graphicFrameMkLst>
        </pc:graphicFrameChg>
      </pc:sldChg>
      <pc:sldChg chg="modSp new mod">
        <pc:chgData name="PRASAD NAGELLI" userId="27509adbde029b9c" providerId="LiveId" clId="{7BCFEB05-CF5D-4BCC-86B4-B90ACD5A5067}" dt="2024-07-27T09:58:23.058" v="1895" actId="1076"/>
        <pc:sldMkLst>
          <pc:docMk/>
          <pc:sldMk cId="797197288" sldId="360"/>
        </pc:sldMkLst>
        <pc:spChg chg="mod">
          <ac:chgData name="PRASAD NAGELLI" userId="27509adbde029b9c" providerId="LiveId" clId="{7BCFEB05-CF5D-4BCC-86B4-B90ACD5A5067}" dt="2024-07-27T09:58:18.001" v="1894" actId="27636"/>
          <ac:spMkLst>
            <pc:docMk/>
            <pc:sldMk cId="797197288" sldId="360"/>
            <ac:spMk id="2" creationId="{12591D35-C235-1AE1-C2C3-EC1EEA0DA03A}"/>
          </ac:spMkLst>
        </pc:spChg>
        <pc:spChg chg="mod">
          <ac:chgData name="PRASAD NAGELLI" userId="27509adbde029b9c" providerId="LiveId" clId="{7BCFEB05-CF5D-4BCC-86B4-B90ACD5A5067}" dt="2024-07-27T09:58:23.058" v="1895" actId="1076"/>
          <ac:spMkLst>
            <pc:docMk/>
            <pc:sldMk cId="797197288" sldId="360"/>
            <ac:spMk id="3" creationId="{6FE36290-F584-405F-A1FB-A35687EE80BF}"/>
          </ac:spMkLst>
        </pc:spChg>
      </pc:sldChg>
      <pc:sldChg chg="addSp delSp modSp add mod modTransition">
        <pc:chgData name="PRASAD NAGELLI" userId="27509adbde029b9c" providerId="LiveId" clId="{7BCFEB05-CF5D-4BCC-86B4-B90ACD5A5067}" dt="2024-07-27T17:24:17.381" v="1986" actId="1076"/>
        <pc:sldMkLst>
          <pc:docMk/>
          <pc:sldMk cId="1882445397" sldId="361"/>
        </pc:sldMkLst>
        <pc:spChg chg="add del mod">
          <ac:chgData name="PRASAD NAGELLI" userId="27509adbde029b9c" providerId="LiveId" clId="{7BCFEB05-CF5D-4BCC-86B4-B90ACD5A5067}" dt="2024-07-27T17:11:54.477" v="1940" actId="21"/>
          <ac:spMkLst>
            <pc:docMk/>
            <pc:sldMk cId="1882445397" sldId="361"/>
            <ac:spMk id="3" creationId="{4CDF8512-3CA8-6694-FDE2-88C5D1C9C71B}"/>
          </ac:spMkLst>
        </pc:spChg>
        <pc:spChg chg="add del mod">
          <ac:chgData name="PRASAD NAGELLI" userId="27509adbde029b9c" providerId="LiveId" clId="{7BCFEB05-CF5D-4BCC-86B4-B90ACD5A5067}" dt="2024-07-27T17:21:39.082" v="1980" actId="1076"/>
          <ac:spMkLst>
            <pc:docMk/>
            <pc:sldMk cId="1882445397" sldId="361"/>
            <ac:spMk id="4" creationId="{80E51ABD-692A-40FD-A55F-922290B2FBB8}"/>
          </ac:spMkLst>
        </pc:spChg>
        <pc:spChg chg="add mod">
          <ac:chgData name="PRASAD NAGELLI" userId="27509adbde029b9c" providerId="LiveId" clId="{7BCFEB05-CF5D-4BCC-86B4-B90ACD5A5067}" dt="2024-07-27T17:24:17.381" v="1986" actId="1076"/>
          <ac:spMkLst>
            <pc:docMk/>
            <pc:sldMk cId="1882445397" sldId="361"/>
            <ac:spMk id="8" creationId="{3593D6CA-C5EA-B365-1BD3-F0773123ED1B}"/>
          </ac:spMkLst>
        </pc:spChg>
        <pc:spChg chg="add mod">
          <ac:chgData name="PRASAD NAGELLI" userId="27509adbde029b9c" providerId="LiveId" clId="{7BCFEB05-CF5D-4BCC-86B4-B90ACD5A5067}" dt="2024-07-27T17:21:33.736" v="1979" actId="1076"/>
          <ac:spMkLst>
            <pc:docMk/>
            <pc:sldMk cId="1882445397" sldId="361"/>
            <ac:spMk id="9" creationId="{6A45CE5F-5CB4-415F-7B55-564A7A1EAD34}"/>
          </ac:spMkLst>
        </pc:spChg>
        <pc:spChg chg="add mod">
          <ac:chgData name="PRASAD NAGELLI" userId="27509adbde029b9c" providerId="LiveId" clId="{7BCFEB05-CF5D-4BCC-86B4-B90ACD5A5067}" dt="2024-07-27T17:21:33.736" v="1979" actId="1076"/>
          <ac:spMkLst>
            <pc:docMk/>
            <pc:sldMk cId="1882445397" sldId="361"/>
            <ac:spMk id="10" creationId="{EDDD0274-5864-BB20-63E6-73C36EDA242A}"/>
          </ac:spMkLst>
        </pc:spChg>
      </pc:sldChg>
      <pc:sldChg chg="add del modTransition">
        <pc:chgData name="PRASAD NAGELLI" userId="27509adbde029b9c" providerId="LiveId" clId="{7BCFEB05-CF5D-4BCC-86B4-B90ACD5A5067}" dt="2024-07-27T10:39:44.197" v="1933" actId="2890"/>
        <pc:sldMkLst>
          <pc:docMk/>
          <pc:sldMk cId="3946468343" sldId="361"/>
        </pc:sldMkLst>
      </pc:sldChg>
      <pc:sldChg chg="addSp modSp add mod modTransition">
        <pc:chgData name="PRASAD NAGELLI" userId="27509adbde029b9c" providerId="LiveId" clId="{7BCFEB05-CF5D-4BCC-86B4-B90ACD5A5067}" dt="2024-07-27T17:23:34.471" v="1983" actId="1076"/>
        <pc:sldMkLst>
          <pc:docMk/>
          <pc:sldMk cId="3337268940" sldId="362"/>
        </pc:sldMkLst>
        <pc:spChg chg="add mod">
          <ac:chgData name="PRASAD NAGELLI" userId="27509adbde029b9c" providerId="LiveId" clId="{7BCFEB05-CF5D-4BCC-86B4-B90ACD5A5067}" dt="2024-07-27T17:19:42.081" v="1975" actId="1076"/>
          <ac:spMkLst>
            <pc:docMk/>
            <pc:sldMk cId="3337268940" sldId="362"/>
            <ac:spMk id="3" creationId="{06B9DC28-97D1-A0DE-91F3-3EB5CF1B20B4}"/>
          </ac:spMkLst>
        </pc:spChg>
        <pc:spChg chg="mod">
          <ac:chgData name="PRASAD NAGELLI" userId="27509adbde029b9c" providerId="LiveId" clId="{7BCFEB05-CF5D-4BCC-86B4-B90ACD5A5067}" dt="2024-07-27T17:23:34.471" v="1983" actId="1076"/>
          <ac:spMkLst>
            <pc:docMk/>
            <pc:sldMk cId="3337268940" sldId="362"/>
            <ac:spMk id="4" creationId="{80E51ABD-692A-40FD-A55F-922290B2FBB8}"/>
          </ac:spMkLst>
        </pc:spChg>
        <pc:spChg chg="add mod">
          <ac:chgData name="PRASAD NAGELLI" userId="27509adbde029b9c" providerId="LiveId" clId="{7BCFEB05-CF5D-4BCC-86B4-B90ACD5A5067}" dt="2024-07-27T17:19:45.549" v="1976" actId="1076"/>
          <ac:spMkLst>
            <pc:docMk/>
            <pc:sldMk cId="3337268940" sldId="362"/>
            <ac:spMk id="8" creationId="{D2E047C1-CE3A-E257-027F-B272A784A252}"/>
          </ac:spMkLst>
        </pc:spChg>
      </pc:sldChg>
      <pc:sldChg chg="modSp add del mod modTransition">
        <pc:chgData name="PRASAD NAGELLI" userId="27509adbde029b9c" providerId="LiveId" clId="{7BCFEB05-CF5D-4BCC-86B4-B90ACD5A5067}" dt="2024-07-27T10:39:41.820" v="1932" actId="2890"/>
        <pc:sldMkLst>
          <pc:docMk/>
          <pc:sldMk cId="3435161014" sldId="362"/>
        </pc:sldMkLst>
        <pc:spChg chg="mod">
          <ac:chgData name="PRASAD NAGELLI" userId="27509adbde029b9c" providerId="LiveId" clId="{7BCFEB05-CF5D-4BCC-86B4-B90ACD5A5067}" dt="2024-07-27T10:39:34.614" v="1925" actId="21"/>
          <ac:spMkLst>
            <pc:docMk/>
            <pc:sldMk cId="3435161014" sldId="362"/>
            <ac:spMk id="4" creationId="{80E51ABD-692A-40FD-A55F-922290B2FBB8}"/>
          </ac:spMkLst>
        </pc:spChg>
      </pc:sldChg>
      <pc:sldChg chg="addSp modSp add mod modTransition">
        <pc:chgData name="PRASAD NAGELLI" userId="27509adbde029b9c" providerId="LiveId" clId="{7BCFEB05-CF5D-4BCC-86B4-B90ACD5A5067}" dt="2024-07-27T17:18:48.527" v="1970" actId="1076"/>
        <pc:sldMkLst>
          <pc:docMk/>
          <pc:sldMk cId="2379126202" sldId="363"/>
        </pc:sldMkLst>
        <pc:spChg chg="add mod">
          <ac:chgData name="PRASAD NAGELLI" userId="27509adbde029b9c" providerId="LiveId" clId="{7BCFEB05-CF5D-4BCC-86B4-B90ACD5A5067}" dt="2024-07-27T17:18:48.527" v="1970" actId="1076"/>
          <ac:spMkLst>
            <pc:docMk/>
            <pc:sldMk cId="2379126202" sldId="363"/>
            <ac:spMk id="3" creationId="{A55ACC32-B31A-113E-ED9A-7743DDBD9D3A}"/>
          </ac:spMkLst>
        </pc:spChg>
        <pc:spChg chg="mod">
          <ac:chgData name="PRASAD NAGELLI" userId="27509adbde029b9c" providerId="LiveId" clId="{7BCFEB05-CF5D-4BCC-86B4-B90ACD5A5067}" dt="2024-07-27T17:18:48.527" v="1970" actId="1076"/>
          <ac:spMkLst>
            <pc:docMk/>
            <pc:sldMk cId="2379126202" sldId="363"/>
            <ac:spMk id="4" creationId="{80E51ABD-692A-40FD-A55F-922290B2FBB8}"/>
          </ac:spMkLst>
        </pc:spChg>
      </pc:sldChg>
      <pc:sldChg chg="add del modTransition">
        <pc:chgData name="PRASAD NAGELLI" userId="27509adbde029b9c" providerId="LiveId" clId="{7BCFEB05-CF5D-4BCC-86B4-B90ACD5A5067}" dt="2024-07-27T10:39:38.579" v="1931" actId="2890"/>
        <pc:sldMkLst>
          <pc:docMk/>
          <pc:sldMk cId="2835122190" sldId="363"/>
        </pc:sldMkLst>
      </pc:sldChg>
      <pc:sldChg chg="modSp add del mod modTransition">
        <pc:chgData name="PRASAD NAGELLI" userId="27509adbde029b9c" providerId="LiveId" clId="{7BCFEB05-CF5D-4BCC-86B4-B90ACD5A5067}" dt="2024-07-27T10:39:36.743" v="1930" actId="2890"/>
        <pc:sldMkLst>
          <pc:docMk/>
          <pc:sldMk cId="986215242" sldId="364"/>
        </pc:sldMkLst>
        <pc:spChg chg="mod">
          <ac:chgData name="PRASAD NAGELLI" userId="27509adbde029b9c" providerId="LiveId" clId="{7BCFEB05-CF5D-4BCC-86B4-B90ACD5A5067}" dt="2024-07-27T10:39:34.235" v="1924" actId="21"/>
          <ac:spMkLst>
            <pc:docMk/>
            <pc:sldMk cId="986215242" sldId="364"/>
            <ac:spMk id="4" creationId="{80E51ABD-692A-40FD-A55F-922290B2FBB8}"/>
          </ac:spMkLst>
        </pc:spChg>
      </pc:sldChg>
      <pc:sldChg chg="modSp add mod modTransition">
        <pc:chgData name="PRASAD NAGELLI" userId="27509adbde029b9c" providerId="LiveId" clId="{7BCFEB05-CF5D-4BCC-86B4-B90ACD5A5067}" dt="2024-07-27T17:16:48.427" v="1967"/>
        <pc:sldMkLst>
          <pc:docMk/>
          <pc:sldMk cId="3483174109" sldId="364"/>
        </pc:sldMkLst>
        <pc:spChg chg="mod">
          <ac:chgData name="PRASAD NAGELLI" userId="27509adbde029b9c" providerId="LiveId" clId="{7BCFEB05-CF5D-4BCC-86B4-B90ACD5A5067}" dt="2024-07-27T17:13:15.484" v="1945" actId="1076"/>
          <ac:spMkLst>
            <pc:docMk/>
            <pc:sldMk cId="3483174109" sldId="364"/>
            <ac:spMk id="4" creationId="{80E51ABD-692A-40FD-A55F-922290B2FBB8}"/>
          </ac:spMkLst>
        </pc:spChg>
      </pc:sldChg>
      <pc:sldChg chg="addSp modSp add mod modTransition">
        <pc:chgData name="PRASAD NAGELLI" userId="27509adbde029b9c" providerId="LiveId" clId="{7BCFEB05-CF5D-4BCC-86B4-B90ACD5A5067}" dt="2024-07-27T17:25:16.483" v="1991" actId="1076"/>
        <pc:sldMkLst>
          <pc:docMk/>
          <pc:sldMk cId="906073206" sldId="365"/>
        </pc:sldMkLst>
        <pc:spChg chg="add mod">
          <ac:chgData name="PRASAD NAGELLI" userId="27509adbde029b9c" providerId="LiveId" clId="{7BCFEB05-CF5D-4BCC-86B4-B90ACD5A5067}" dt="2024-07-27T17:25:13.787" v="1990" actId="1076"/>
          <ac:spMkLst>
            <pc:docMk/>
            <pc:sldMk cId="906073206" sldId="365"/>
            <ac:spMk id="3" creationId="{77CD236E-62EC-C8B4-1C8B-39236D0AF1C1}"/>
          </ac:spMkLst>
        </pc:spChg>
        <pc:spChg chg="mod">
          <ac:chgData name="PRASAD NAGELLI" userId="27509adbde029b9c" providerId="LiveId" clId="{7BCFEB05-CF5D-4BCC-86B4-B90ACD5A5067}" dt="2024-07-27T17:25:16.483" v="1991" actId="1076"/>
          <ac:spMkLst>
            <pc:docMk/>
            <pc:sldMk cId="906073206" sldId="365"/>
            <ac:spMk id="4" creationId="{80E51ABD-692A-40FD-A55F-922290B2FBB8}"/>
          </ac:spMkLst>
        </pc:spChg>
        <pc:spChg chg="add mod">
          <ac:chgData name="PRASAD NAGELLI" userId="27509adbde029b9c" providerId="LiveId" clId="{7BCFEB05-CF5D-4BCC-86B4-B90ACD5A5067}" dt="2024-07-27T17:25:10.335" v="1989" actId="1076"/>
          <ac:spMkLst>
            <pc:docMk/>
            <pc:sldMk cId="906073206" sldId="365"/>
            <ac:spMk id="8" creationId="{B623E8AE-0AB1-9A91-3CF6-49D00CA1B5EB}"/>
          </ac:spMkLst>
        </pc:spChg>
        <pc:spChg chg="add mod">
          <ac:chgData name="PRASAD NAGELLI" userId="27509adbde029b9c" providerId="LiveId" clId="{7BCFEB05-CF5D-4BCC-86B4-B90ACD5A5067}" dt="2024-07-27T17:25:00.695" v="1987" actId="1076"/>
          <ac:spMkLst>
            <pc:docMk/>
            <pc:sldMk cId="906073206" sldId="365"/>
            <ac:spMk id="9" creationId="{AED98E0E-20D0-0220-88BD-CF9D20FE27E9}"/>
          </ac:spMkLst>
        </pc:spChg>
        <pc:spChg chg="add mod">
          <ac:chgData name="PRASAD NAGELLI" userId="27509adbde029b9c" providerId="LiveId" clId="{7BCFEB05-CF5D-4BCC-86B4-B90ACD5A5067}" dt="2024-07-27T17:22:08.815" v="1982"/>
          <ac:spMkLst>
            <pc:docMk/>
            <pc:sldMk cId="906073206" sldId="365"/>
            <ac:spMk id="10" creationId="{B7601531-F524-2D71-6806-CDDBEAF1CBFE}"/>
          </ac:spMkLst>
        </pc:spChg>
      </pc:sldChg>
      <pc:sldChg chg="modSp add del mod modTransition">
        <pc:chgData name="PRASAD NAGELLI" userId="27509adbde029b9c" providerId="LiveId" clId="{7BCFEB05-CF5D-4BCC-86B4-B90ACD5A5067}" dt="2024-07-27T10:39:36.088" v="1929" actId="2890"/>
        <pc:sldMkLst>
          <pc:docMk/>
          <pc:sldMk cId="1117066815" sldId="365"/>
        </pc:sldMkLst>
        <pc:spChg chg="mod">
          <ac:chgData name="PRASAD NAGELLI" userId="27509adbde029b9c" providerId="LiveId" clId="{7BCFEB05-CF5D-4BCC-86B4-B90ACD5A5067}" dt="2024-07-27T10:39:33.780" v="1923" actId="21"/>
          <ac:spMkLst>
            <pc:docMk/>
            <pc:sldMk cId="1117066815" sldId="365"/>
            <ac:spMk id="4" creationId="{80E51ABD-692A-40FD-A55F-922290B2FBB8}"/>
          </ac:spMkLst>
        </pc:spChg>
      </pc:sldChg>
      <pc:sldChg chg="add modTransition">
        <pc:chgData name="PRASAD NAGELLI" userId="27509adbde029b9c" providerId="LiveId" clId="{7BCFEB05-CF5D-4BCC-86B4-B90ACD5A5067}" dt="2024-07-27T17:16:48.427" v="1967"/>
        <pc:sldMkLst>
          <pc:docMk/>
          <pc:sldMk cId="225140526" sldId="366"/>
        </pc:sldMkLst>
      </pc:sldChg>
      <pc:sldChg chg="modSp add del mod modTransition">
        <pc:chgData name="PRASAD NAGELLI" userId="27509adbde029b9c" providerId="LiveId" clId="{7BCFEB05-CF5D-4BCC-86B4-B90ACD5A5067}" dt="2024-07-27T10:39:35.687" v="1928" actId="2890"/>
        <pc:sldMkLst>
          <pc:docMk/>
          <pc:sldMk cId="393633804" sldId="366"/>
        </pc:sldMkLst>
        <pc:spChg chg="mod">
          <ac:chgData name="PRASAD NAGELLI" userId="27509adbde029b9c" providerId="LiveId" clId="{7BCFEB05-CF5D-4BCC-86B4-B90ACD5A5067}" dt="2024-07-27T10:39:33.447" v="1922" actId="21"/>
          <ac:spMkLst>
            <pc:docMk/>
            <pc:sldMk cId="393633804" sldId="366"/>
            <ac:spMk id="4" creationId="{80E51ABD-692A-40FD-A55F-922290B2FBB8}"/>
          </ac:spMkLst>
        </pc:spChg>
      </pc:sldChg>
      <pc:sldChg chg="add modTransition">
        <pc:chgData name="PRASAD NAGELLI" userId="27509adbde029b9c" providerId="LiveId" clId="{7BCFEB05-CF5D-4BCC-86B4-B90ACD5A5067}" dt="2024-07-27T17:30:51.234" v="2021"/>
        <pc:sldMkLst>
          <pc:docMk/>
          <pc:sldMk cId="3992895322" sldId="367"/>
        </pc:sldMkLst>
      </pc:sldChg>
      <pc:sldChg chg="modSp add modTransition">
        <pc:chgData name="PRASAD NAGELLI" userId="27509adbde029b9c" providerId="LiveId" clId="{7BCFEB05-CF5D-4BCC-86B4-B90ACD5A5067}" dt="2024-07-27T17:30:10.820" v="2018"/>
        <pc:sldMkLst>
          <pc:docMk/>
          <pc:sldMk cId="1145039061" sldId="368"/>
        </pc:sldMkLst>
        <pc:graphicFrameChg chg="mod">
          <ac:chgData name="PRASAD NAGELLI" userId="27509adbde029b9c" providerId="LiveId" clId="{7BCFEB05-CF5D-4BCC-86B4-B90ACD5A5067}" dt="2024-07-27T17:28:38.939" v="2009"/>
          <ac:graphicFrameMkLst>
            <pc:docMk/>
            <pc:sldMk cId="1145039061" sldId="368"/>
            <ac:graphicFrameMk id="22" creationId="{6EBA4D4D-2B77-4097-4DB5-C7A58E1A60CE}"/>
          </ac:graphicFrameMkLst>
        </pc:graphicFrameChg>
      </pc:sldChg>
      <pc:sldChg chg="modSp add mod modTransition">
        <pc:chgData name="PRASAD NAGELLI" userId="27509adbde029b9c" providerId="LiveId" clId="{7BCFEB05-CF5D-4BCC-86B4-B90ACD5A5067}" dt="2024-07-27T17:30:40.741" v="2020"/>
        <pc:sldMkLst>
          <pc:docMk/>
          <pc:sldMk cId="3047137507" sldId="369"/>
        </pc:sldMkLst>
        <pc:graphicFrameChg chg="mod">
          <ac:chgData name="PRASAD NAGELLI" userId="27509adbde029b9c" providerId="LiveId" clId="{7BCFEB05-CF5D-4BCC-86B4-B90ACD5A5067}" dt="2024-07-27T17:29:54.583" v="2016" actId="1076"/>
          <ac:graphicFrameMkLst>
            <pc:docMk/>
            <pc:sldMk cId="3047137507" sldId="369"/>
            <ac:graphicFrameMk id="22" creationId="{6EBA4D4D-2B77-4097-4DB5-C7A58E1A60CE}"/>
          </ac:graphicFrameMkLst>
        </pc:graphicFrameChg>
      </pc:sldChg>
      <pc:sldChg chg="modSp add mod modTransition">
        <pc:chgData name="PRASAD NAGELLI" userId="27509adbde029b9c" providerId="LiveId" clId="{7BCFEB05-CF5D-4BCC-86B4-B90ACD5A5067}" dt="2024-07-27T17:30:24.796" v="2019"/>
        <pc:sldMkLst>
          <pc:docMk/>
          <pc:sldMk cId="3863132199" sldId="370"/>
        </pc:sldMkLst>
        <pc:graphicFrameChg chg="mod">
          <ac:chgData name="PRASAD NAGELLI" userId="27509adbde029b9c" providerId="LiveId" clId="{7BCFEB05-CF5D-4BCC-86B4-B90ACD5A5067}" dt="2024-07-27T17:29:42.276" v="2014" actId="1076"/>
          <ac:graphicFrameMkLst>
            <pc:docMk/>
            <pc:sldMk cId="3863132199" sldId="370"/>
            <ac:graphicFrameMk id="22" creationId="{6EBA4D4D-2B77-4097-4DB5-C7A58E1A60CE}"/>
          </ac:graphicFrameMkLst>
        </pc:graphicFrameChg>
      </pc:sldChg>
      <pc:sldChg chg="add del">
        <pc:chgData name="PRASAD NAGELLI" userId="27509adbde029b9c" providerId="LiveId" clId="{7BCFEB05-CF5D-4BCC-86B4-B90ACD5A5067}" dt="2024-07-27T17:36:08.687" v="2047" actId="47"/>
        <pc:sldMkLst>
          <pc:docMk/>
          <pc:sldMk cId="3953507759" sldId="371"/>
        </pc:sldMkLst>
      </pc:sldChg>
      <pc:sldChg chg="add del modTransition">
        <pc:chgData name="PRASAD NAGELLI" userId="27509adbde029b9c" providerId="LiveId" clId="{7BCFEB05-CF5D-4BCC-86B4-B90ACD5A5067}" dt="2024-07-27T17:39:21.460" v="2078" actId="47"/>
        <pc:sldMkLst>
          <pc:docMk/>
          <pc:sldMk cId="2279702883" sldId="372"/>
        </pc:sldMkLst>
      </pc:sldChg>
      <pc:sldChg chg="modSp add mod modTransition">
        <pc:chgData name="PRASAD NAGELLI" userId="27509adbde029b9c" providerId="LiveId" clId="{7BCFEB05-CF5D-4BCC-86B4-B90ACD5A5067}" dt="2024-07-27T17:34:48.203" v="2045"/>
        <pc:sldMkLst>
          <pc:docMk/>
          <pc:sldMk cId="3838575073" sldId="373"/>
        </pc:sldMkLst>
        <pc:graphicFrameChg chg="mod">
          <ac:chgData name="PRASAD NAGELLI" userId="27509adbde029b9c" providerId="LiveId" clId="{7BCFEB05-CF5D-4BCC-86B4-B90ACD5A5067}" dt="2024-07-27T17:34:42.876" v="2044" actId="1076"/>
          <ac:graphicFrameMkLst>
            <pc:docMk/>
            <pc:sldMk cId="3838575073" sldId="373"/>
            <ac:graphicFrameMk id="6" creationId="{A949B73C-36D5-800F-8626-DC8F035EA924}"/>
          </ac:graphicFrameMkLst>
        </pc:graphicFrameChg>
      </pc:sldChg>
      <pc:sldChg chg="modSp add mod modTransition">
        <pc:chgData name="PRASAD NAGELLI" userId="27509adbde029b9c" providerId="LiveId" clId="{7BCFEB05-CF5D-4BCC-86B4-B90ACD5A5067}" dt="2024-07-27T17:34:13.743" v="2042"/>
        <pc:sldMkLst>
          <pc:docMk/>
          <pc:sldMk cId="3258247256" sldId="374"/>
        </pc:sldMkLst>
        <pc:spChg chg="mod">
          <ac:chgData name="PRASAD NAGELLI" userId="27509adbde029b9c" providerId="LiveId" clId="{7BCFEB05-CF5D-4BCC-86B4-B90ACD5A5067}" dt="2024-07-27T17:34:03.984" v="2041" actId="1076"/>
          <ac:spMkLst>
            <pc:docMk/>
            <pc:sldMk cId="3258247256" sldId="374"/>
            <ac:spMk id="2" creationId="{00000000-0000-0000-0000-000000000000}"/>
          </ac:spMkLst>
        </pc:spChg>
        <pc:graphicFrameChg chg="mod">
          <ac:chgData name="PRASAD NAGELLI" userId="27509adbde029b9c" providerId="LiveId" clId="{7BCFEB05-CF5D-4BCC-86B4-B90ACD5A5067}" dt="2024-07-27T17:34:00.596" v="2039" actId="1076"/>
          <ac:graphicFrameMkLst>
            <pc:docMk/>
            <pc:sldMk cId="3258247256" sldId="374"/>
            <ac:graphicFrameMk id="6" creationId="{A949B73C-36D5-800F-8626-DC8F035EA924}"/>
          </ac:graphicFrameMkLst>
        </pc:graphicFrameChg>
      </pc:sldChg>
      <pc:sldChg chg="add del modTransition">
        <pc:chgData name="PRASAD NAGELLI" userId="27509adbde029b9c" providerId="LiveId" clId="{7BCFEB05-CF5D-4BCC-86B4-B90ACD5A5067}" dt="2024-07-27T17:39:20.258" v="2077" actId="2890"/>
        <pc:sldMkLst>
          <pc:docMk/>
          <pc:sldMk cId="764334648" sldId="375"/>
        </pc:sldMkLst>
      </pc:sldChg>
      <pc:sldChg chg="add modTransition">
        <pc:chgData name="PRASAD NAGELLI" userId="27509adbde029b9c" providerId="LiveId" clId="{7BCFEB05-CF5D-4BCC-86B4-B90ACD5A5067}" dt="2024-07-27T17:40:53.751" v="2091"/>
        <pc:sldMkLst>
          <pc:docMk/>
          <pc:sldMk cId="3370884494" sldId="375"/>
        </pc:sldMkLst>
      </pc:sldChg>
      <pc:sldChg chg="modSp add modTransition">
        <pc:chgData name="PRASAD NAGELLI" userId="27509adbde029b9c" providerId="LiveId" clId="{7BCFEB05-CF5D-4BCC-86B4-B90ACD5A5067}" dt="2024-07-27T17:40:26.555" v="2087"/>
        <pc:sldMkLst>
          <pc:docMk/>
          <pc:sldMk cId="1857727030" sldId="376"/>
        </pc:sldMkLst>
        <pc:graphicFrameChg chg="mod">
          <ac:chgData name="PRASAD NAGELLI" userId="27509adbde029b9c" providerId="LiveId" clId="{7BCFEB05-CF5D-4BCC-86B4-B90ACD5A5067}" dt="2024-07-27T17:40:23.825" v="2086"/>
          <ac:graphicFrameMkLst>
            <pc:docMk/>
            <pc:sldMk cId="1857727030" sldId="376"/>
            <ac:graphicFrameMk id="6" creationId="{09FFEABE-4444-72ED-15CE-1F73768ECB23}"/>
          </ac:graphicFrameMkLst>
        </pc:graphicFrameChg>
      </pc:sldChg>
      <pc:sldChg chg="modSp add del modTransition">
        <pc:chgData name="PRASAD NAGELLI" userId="27509adbde029b9c" providerId="LiveId" clId="{7BCFEB05-CF5D-4BCC-86B4-B90ACD5A5067}" dt="2024-07-27T17:39:12.407" v="2076" actId="2890"/>
        <pc:sldMkLst>
          <pc:docMk/>
          <pc:sldMk cId="3015482454" sldId="376"/>
        </pc:sldMkLst>
        <pc:graphicFrameChg chg="mod">
          <ac:chgData name="PRASAD NAGELLI" userId="27509adbde029b9c" providerId="LiveId" clId="{7BCFEB05-CF5D-4BCC-86B4-B90ACD5A5067}" dt="2024-07-27T17:37:18.525" v="2059"/>
          <ac:graphicFrameMkLst>
            <pc:docMk/>
            <pc:sldMk cId="3015482454" sldId="376"/>
            <ac:graphicFrameMk id="6" creationId="{09FFEABE-4444-72ED-15CE-1F73768ECB23}"/>
          </ac:graphicFrameMkLst>
        </pc:graphicFrameChg>
      </pc:sldChg>
      <pc:sldChg chg="modSp add mod modTransition">
        <pc:chgData name="PRASAD NAGELLI" userId="27509adbde029b9c" providerId="LiveId" clId="{7BCFEB05-CF5D-4BCC-86B4-B90ACD5A5067}" dt="2024-07-27T17:40:44.857" v="2090"/>
        <pc:sldMkLst>
          <pc:docMk/>
          <pc:sldMk cId="1171986501" sldId="377"/>
        </pc:sldMkLst>
        <pc:graphicFrameChg chg="mod">
          <ac:chgData name="PRASAD NAGELLI" userId="27509adbde029b9c" providerId="LiveId" clId="{7BCFEB05-CF5D-4BCC-86B4-B90ACD5A5067}" dt="2024-07-27T17:40:41.851" v="2089" actId="1076"/>
          <ac:graphicFrameMkLst>
            <pc:docMk/>
            <pc:sldMk cId="1171986501" sldId="377"/>
            <ac:graphicFrameMk id="6" creationId="{09FFEABE-4444-72ED-15CE-1F73768ECB23}"/>
          </ac:graphicFrameMkLst>
        </pc:graphicFrameChg>
      </pc:sldChg>
      <pc:sldChg chg="modSp add del mod modTransition">
        <pc:chgData name="PRASAD NAGELLI" userId="27509adbde029b9c" providerId="LiveId" clId="{7BCFEB05-CF5D-4BCC-86B4-B90ACD5A5067}" dt="2024-07-27T17:39:09.880" v="2075" actId="2890"/>
        <pc:sldMkLst>
          <pc:docMk/>
          <pc:sldMk cId="3453385579" sldId="377"/>
        </pc:sldMkLst>
        <pc:graphicFrameChg chg="mod">
          <ac:chgData name="PRASAD NAGELLI" userId="27509adbde029b9c" providerId="LiveId" clId="{7BCFEB05-CF5D-4BCC-86B4-B90ACD5A5067}" dt="2024-07-27T17:39:04.887" v="2069" actId="1076"/>
          <ac:graphicFrameMkLst>
            <pc:docMk/>
            <pc:sldMk cId="3453385579" sldId="377"/>
            <ac:graphicFrameMk id="6" creationId="{09FFEABE-4444-72ED-15CE-1F73768ECB23}"/>
          </ac:graphicFrameMkLst>
        </pc:graphicFrameChg>
      </pc:sldChg>
      <pc:sldChg chg="addSp modSp add del mod modTransition">
        <pc:chgData name="PRASAD NAGELLI" userId="27509adbde029b9c" providerId="LiveId" clId="{7BCFEB05-CF5D-4BCC-86B4-B90ACD5A5067}" dt="2024-07-27T17:54:15.280" v="2170" actId="47"/>
        <pc:sldMkLst>
          <pc:docMk/>
          <pc:sldMk cId="1250240098" sldId="378"/>
        </pc:sldMkLst>
        <pc:spChg chg="mod">
          <ac:chgData name="PRASAD NAGELLI" userId="27509adbde029b9c" providerId="LiveId" clId="{7BCFEB05-CF5D-4BCC-86B4-B90ACD5A5067}" dt="2024-07-27T17:50:48.631" v="2147" actId="1076"/>
          <ac:spMkLst>
            <pc:docMk/>
            <pc:sldMk cId="1250240098" sldId="378"/>
            <ac:spMk id="2" creationId="{6D38BC7B-BC59-B4AF-9A0E-24347E4113E7}"/>
          </ac:spMkLst>
        </pc:spChg>
        <pc:spChg chg="mod">
          <ac:chgData name="PRASAD NAGELLI" userId="27509adbde029b9c" providerId="LiveId" clId="{7BCFEB05-CF5D-4BCC-86B4-B90ACD5A5067}" dt="2024-07-27T17:50:57.624" v="2149" actId="1076"/>
          <ac:spMkLst>
            <pc:docMk/>
            <pc:sldMk cId="1250240098" sldId="378"/>
            <ac:spMk id="3" creationId="{365C09EE-83B1-9D74-1559-AD4F8D15E9D1}"/>
          </ac:spMkLst>
        </pc:spChg>
        <pc:spChg chg="add mod">
          <ac:chgData name="PRASAD NAGELLI" userId="27509adbde029b9c" providerId="LiveId" clId="{7BCFEB05-CF5D-4BCC-86B4-B90ACD5A5067}" dt="2024-07-27T17:51:00.374" v="2150" actId="1076"/>
          <ac:spMkLst>
            <pc:docMk/>
            <pc:sldMk cId="1250240098" sldId="378"/>
            <ac:spMk id="7" creationId="{0F41B1FE-51A2-EEC5-E91D-09C371C6B036}"/>
          </ac:spMkLst>
        </pc:spChg>
      </pc:sldChg>
      <pc:sldChg chg="addSp modSp add del mod modTransition">
        <pc:chgData name="PRASAD NAGELLI" userId="27509adbde029b9c" providerId="LiveId" clId="{7BCFEB05-CF5D-4BCC-86B4-B90ACD5A5067}" dt="2024-07-27T17:53:07.165" v="2164" actId="47"/>
        <pc:sldMkLst>
          <pc:docMk/>
          <pc:sldMk cId="3387641630" sldId="379"/>
        </pc:sldMkLst>
        <pc:spChg chg="mod">
          <ac:chgData name="PRASAD NAGELLI" userId="27509adbde029b9c" providerId="LiveId" clId="{7BCFEB05-CF5D-4BCC-86B4-B90ACD5A5067}" dt="2024-07-27T17:50:07.376" v="2143" actId="1076"/>
          <ac:spMkLst>
            <pc:docMk/>
            <pc:sldMk cId="3387641630" sldId="379"/>
            <ac:spMk id="3" creationId="{365C09EE-83B1-9D74-1559-AD4F8D15E9D1}"/>
          </ac:spMkLst>
        </pc:spChg>
        <pc:spChg chg="add mod">
          <ac:chgData name="PRASAD NAGELLI" userId="27509adbde029b9c" providerId="LiveId" clId="{7BCFEB05-CF5D-4BCC-86B4-B90ACD5A5067}" dt="2024-07-27T17:50:10.740" v="2144" actId="1076"/>
          <ac:spMkLst>
            <pc:docMk/>
            <pc:sldMk cId="3387641630" sldId="379"/>
            <ac:spMk id="7" creationId="{C4B3A8D6-2997-1024-92EB-F6A09229CFFF}"/>
          </ac:spMkLst>
        </pc:spChg>
      </pc:sldChg>
      <pc:sldChg chg="addSp modSp add mod modTransition">
        <pc:chgData name="PRASAD NAGELLI" userId="27509adbde029b9c" providerId="LiveId" clId="{7BCFEB05-CF5D-4BCC-86B4-B90ACD5A5067}" dt="2024-07-27T17:49:51.836" v="2142" actId="1076"/>
        <pc:sldMkLst>
          <pc:docMk/>
          <pc:sldMk cId="235329120" sldId="380"/>
        </pc:sldMkLst>
        <pc:spChg chg="mod">
          <ac:chgData name="PRASAD NAGELLI" userId="27509adbde029b9c" providerId="LiveId" clId="{7BCFEB05-CF5D-4BCC-86B4-B90ACD5A5067}" dt="2024-07-27T17:49:43.527" v="2140" actId="1076"/>
          <ac:spMkLst>
            <pc:docMk/>
            <pc:sldMk cId="235329120" sldId="380"/>
            <ac:spMk id="3" creationId="{365C09EE-83B1-9D74-1559-AD4F8D15E9D1}"/>
          </ac:spMkLst>
        </pc:spChg>
        <pc:spChg chg="add mod">
          <ac:chgData name="PRASAD NAGELLI" userId="27509adbde029b9c" providerId="LiveId" clId="{7BCFEB05-CF5D-4BCC-86B4-B90ACD5A5067}" dt="2024-07-27T17:49:51.836" v="2142" actId="1076"/>
          <ac:spMkLst>
            <pc:docMk/>
            <pc:sldMk cId="235329120" sldId="380"/>
            <ac:spMk id="7" creationId="{BE9D7597-7441-A2C3-8DDD-FB462C72F3A1}"/>
          </ac:spMkLst>
        </pc:spChg>
      </pc:sldChg>
      <pc:sldChg chg="modSp add mod modTransition">
        <pc:chgData name="PRASAD NAGELLI" userId="27509adbde029b9c" providerId="LiveId" clId="{7BCFEB05-CF5D-4BCC-86B4-B90ACD5A5067}" dt="2024-07-27T17:44:46.395" v="2103" actId="1076"/>
        <pc:sldMkLst>
          <pc:docMk/>
          <pc:sldMk cId="3285276777" sldId="381"/>
        </pc:sldMkLst>
        <pc:spChg chg="mod">
          <ac:chgData name="PRASAD NAGELLI" userId="27509adbde029b9c" providerId="LiveId" clId="{7BCFEB05-CF5D-4BCC-86B4-B90ACD5A5067}" dt="2024-07-27T17:44:46.395" v="2103" actId="1076"/>
          <ac:spMkLst>
            <pc:docMk/>
            <pc:sldMk cId="3285276777" sldId="381"/>
            <ac:spMk id="3" creationId="{365C09EE-83B1-9D74-1559-AD4F8D15E9D1}"/>
          </ac:spMkLst>
        </pc:spChg>
      </pc:sldChg>
      <pc:sldChg chg="addSp modSp add mod">
        <pc:chgData name="PRASAD NAGELLI" userId="27509adbde029b9c" providerId="LiveId" clId="{7BCFEB05-CF5D-4BCC-86B4-B90ACD5A5067}" dt="2024-07-27T17:52:51.138" v="2163" actId="1076"/>
        <pc:sldMkLst>
          <pc:docMk/>
          <pc:sldMk cId="3814319114" sldId="382"/>
        </pc:sldMkLst>
        <pc:spChg chg="mod">
          <ac:chgData name="PRASAD NAGELLI" userId="27509adbde029b9c" providerId="LiveId" clId="{7BCFEB05-CF5D-4BCC-86B4-B90ACD5A5067}" dt="2024-07-27T17:52:44.698" v="2161" actId="1076"/>
          <ac:spMkLst>
            <pc:docMk/>
            <pc:sldMk cId="3814319114" sldId="382"/>
            <ac:spMk id="3" creationId="{365C09EE-83B1-9D74-1559-AD4F8D15E9D1}"/>
          </ac:spMkLst>
        </pc:spChg>
        <pc:spChg chg="mod">
          <ac:chgData name="PRASAD NAGELLI" userId="27509adbde029b9c" providerId="LiveId" clId="{7BCFEB05-CF5D-4BCC-86B4-B90ACD5A5067}" dt="2024-07-27T17:52:47.370" v="2162" actId="1076"/>
          <ac:spMkLst>
            <pc:docMk/>
            <pc:sldMk cId="3814319114" sldId="382"/>
            <ac:spMk id="7" creationId="{BE9D7597-7441-A2C3-8DDD-FB462C72F3A1}"/>
          </ac:spMkLst>
        </pc:spChg>
        <pc:spChg chg="add mod">
          <ac:chgData name="PRASAD NAGELLI" userId="27509adbde029b9c" providerId="LiveId" clId="{7BCFEB05-CF5D-4BCC-86B4-B90ACD5A5067}" dt="2024-07-27T17:52:51.138" v="2163" actId="1076"/>
          <ac:spMkLst>
            <pc:docMk/>
            <pc:sldMk cId="3814319114" sldId="382"/>
            <ac:spMk id="8" creationId="{CC984453-467D-031D-A06B-B6D7EDF49CFB}"/>
          </ac:spMkLst>
        </pc:spChg>
      </pc:sldChg>
      <pc:sldChg chg="addSp modSp add mod">
        <pc:chgData name="PRASAD NAGELLI" userId="27509adbde029b9c" providerId="LiveId" clId="{7BCFEB05-CF5D-4BCC-86B4-B90ACD5A5067}" dt="2024-07-27T17:53:37.926" v="2169" actId="1076"/>
        <pc:sldMkLst>
          <pc:docMk/>
          <pc:sldMk cId="3916912428" sldId="383"/>
        </pc:sldMkLst>
        <pc:spChg chg="add mod">
          <ac:chgData name="PRASAD NAGELLI" userId="27509adbde029b9c" providerId="LiveId" clId="{7BCFEB05-CF5D-4BCC-86B4-B90ACD5A5067}" dt="2024-07-27T17:53:37.926" v="2169" actId="1076"/>
          <ac:spMkLst>
            <pc:docMk/>
            <pc:sldMk cId="3916912428" sldId="383"/>
            <ac:spMk id="4" creationId="{751B4F49-AF5A-4AEC-538C-9C354C6E7923}"/>
          </ac:spMkLst>
        </pc:spChg>
        <pc:spChg chg="mod">
          <ac:chgData name="PRASAD NAGELLI" userId="27509adbde029b9c" providerId="LiveId" clId="{7BCFEB05-CF5D-4BCC-86B4-B90ACD5A5067}" dt="2024-07-27T17:53:34.522" v="2168" actId="1076"/>
          <ac:spMkLst>
            <pc:docMk/>
            <pc:sldMk cId="3916912428" sldId="383"/>
            <ac:spMk id="8" creationId="{CC984453-467D-031D-A06B-B6D7EDF49CFB}"/>
          </ac:spMkLst>
        </pc:spChg>
      </pc:sldChg>
      <pc:sldChg chg="modSp add modTransition">
        <pc:chgData name="PRASAD NAGELLI" userId="27509adbde029b9c" providerId="LiveId" clId="{7BCFEB05-CF5D-4BCC-86B4-B90ACD5A5067}" dt="2024-07-27T17:58:40.194" v="2186"/>
        <pc:sldMkLst>
          <pc:docMk/>
          <pc:sldMk cId="513956919" sldId="384"/>
        </pc:sldMkLst>
        <pc:graphicFrameChg chg="mod">
          <ac:chgData name="PRASAD NAGELLI" userId="27509adbde029b9c" providerId="LiveId" clId="{7BCFEB05-CF5D-4BCC-86B4-B90ACD5A5067}" dt="2024-07-27T17:58:28.913" v="2185"/>
          <ac:graphicFrameMkLst>
            <pc:docMk/>
            <pc:sldMk cId="513956919" sldId="384"/>
            <ac:graphicFrameMk id="5" creationId="{01383457-F52E-7AC5-AE92-FE49E27D0563}"/>
          </ac:graphicFrameMkLst>
        </pc:graphicFrameChg>
      </pc:sldChg>
      <pc:sldChg chg="modSp add del">
        <pc:chgData name="PRASAD NAGELLI" userId="27509adbde029b9c" providerId="LiveId" clId="{7BCFEB05-CF5D-4BCC-86B4-B90ACD5A5067}" dt="2024-07-27T18:01:53.920" v="2203" actId="47"/>
        <pc:sldMkLst>
          <pc:docMk/>
          <pc:sldMk cId="1291494554" sldId="385"/>
        </pc:sldMkLst>
        <pc:graphicFrameChg chg="mod">
          <ac:chgData name="PRASAD NAGELLI" userId="27509adbde029b9c" providerId="LiveId" clId="{7BCFEB05-CF5D-4BCC-86B4-B90ACD5A5067}" dt="2024-07-27T17:59:27.222" v="2194"/>
          <ac:graphicFrameMkLst>
            <pc:docMk/>
            <pc:sldMk cId="1291494554" sldId="385"/>
            <ac:graphicFrameMk id="5" creationId="{01383457-F52E-7AC5-AE92-FE49E27D0563}"/>
          </ac:graphicFrameMkLst>
        </pc:graphicFrameChg>
      </pc:sldChg>
      <pc:sldChg chg="add del">
        <pc:chgData name="PRASAD NAGELLI" userId="27509adbde029b9c" providerId="LiveId" clId="{7BCFEB05-CF5D-4BCC-86B4-B90ACD5A5067}" dt="2024-07-27T18:01:53.994" v="2204" actId="47"/>
        <pc:sldMkLst>
          <pc:docMk/>
          <pc:sldMk cId="3775420636" sldId="386"/>
        </pc:sldMkLst>
      </pc:sldChg>
      <pc:sldChg chg="modSp add modTransition">
        <pc:chgData name="PRASAD NAGELLI" userId="27509adbde029b9c" providerId="LiveId" clId="{7BCFEB05-CF5D-4BCC-86B4-B90ACD5A5067}" dt="2024-07-27T18:06:29.569" v="2233"/>
        <pc:sldMkLst>
          <pc:docMk/>
          <pc:sldMk cId="3509306380" sldId="387"/>
        </pc:sldMkLst>
        <pc:graphicFrameChg chg="mod">
          <ac:chgData name="PRASAD NAGELLI" userId="27509adbde029b9c" providerId="LiveId" clId="{7BCFEB05-CF5D-4BCC-86B4-B90ACD5A5067}" dt="2024-07-27T18:06:29.569" v="2233"/>
          <ac:graphicFrameMkLst>
            <pc:docMk/>
            <pc:sldMk cId="3509306380" sldId="387"/>
            <ac:graphicFrameMk id="5" creationId="{01383457-F52E-7AC5-AE92-FE49E27D0563}"/>
          </ac:graphicFrameMkLst>
        </pc:graphicFrameChg>
      </pc:sldChg>
      <pc:sldChg chg="addSp modSp add mod">
        <pc:chgData name="PRASAD NAGELLI" userId="27509adbde029b9c" providerId="LiveId" clId="{7BCFEB05-CF5D-4BCC-86B4-B90ACD5A5067}" dt="2024-07-27T18:01:10.022" v="2202" actId="1076"/>
        <pc:sldMkLst>
          <pc:docMk/>
          <pc:sldMk cId="3949235411" sldId="388"/>
        </pc:sldMkLst>
        <pc:spChg chg="add mod">
          <ac:chgData name="PRASAD NAGELLI" userId="27509adbde029b9c" providerId="LiveId" clId="{7BCFEB05-CF5D-4BCC-86B4-B90ACD5A5067}" dt="2024-07-27T18:01:10.022" v="2202" actId="1076"/>
          <ac:spMkLst>
            <pc:docMk/>
            <pc:sldMk cId="3949235411" sldId="388"/>
            <ac:spMk id="3" creationId="{F50A8E00-EF02-F198-62D5-37F959767906}"/>
          </ac:spMkLst>
        </pc:spChg>
        <pc:spChg chg="add mod">
          <ac:chgData name="PRASAD NAGELLI" userId="27509adbde029b9c" providerId="LiveId" clId="{7BCFEB05-CF5D-4BCC-86B4-B90ACD5A5067}" dt="2024-07-27T18:00:15.600" v="2196"/>
          <ac:spMkLst>
            <pc:docMk/>
            <pc:sldMk cId="3949235411" sldId="388"/>
            <ac:spMk id="8" creationId="{95B4170F-7E75-1042-A4C6-E092800BD9AA}"/>
          </ac:spMkLst>
        </pc:spChg>
        <pc:spChg chg="add mod">
          <ac:chgData name="PRASAD NAGELLI" userId="27509adbde029b9c" providerId="LiveId" clId="{7BCFEB05-CF5D-4BCC-86B4-B90ACD5A5067}" dt="2024-07-27T18:00:15.600" v="2196"/>
          <ac:spMkLst>
            <pc:docMk/>
            <pc:sldMk cId="3949235411" sldId="388"/>
            <ac:spMk id="9" creationId="{DD9A1AE0-9F9F-0391-A86F-7475F3927E51}"/>
          </ac:spMkLst>
        </pc:spChg>
        <pc:grpChg chg="add mod">
          <ac:chgData name="PRASAD NAGELLI" userId="27509adbde029b9c" providerId="LiveId" clId="{7BCFEB05-CF5D-4BCC-86B4-B90ACD5A5067}" dt="2024-07-27T18:01:10.022" v="2202" actId="1076"/>
          <ac:grpSpMkLst>
            <pc:docMk/>
            <pc:sldMk cId="3949235411" sldId="388"/>
            <ac:grpSpMk id="7" creationId="{68A2A16F-308D-CA21-9C3E-22425FD29ABB}"/>
          </ac:grpSpMkLst>
        </pc:grpChg>
        <pc:graphicFrameChg chg="mod">
          <ac:chgData name="PRASAD NAGELLI" userId="27509adbde029b9c" providerId="LiveId" clId="{7BCFEB05-CF5D-4BCC-86B4-B90ACD5A5067}" dt="2024-07-27T18:00:48.788" v="2201"/>
          <ac:graphicFrameMkLst>
            <pc:docMk/>
            <pc:sldMk cId="3949235411" sldId="388"/>
            <ac:graphicFrameMk id="5" creationId="{01383457-F52E-7AC5-AE92-FE49E27D0563}"/>
          </ac:graphicFrameMkLst>
        </pc:graphicFrameChg>
      </pc:sldChg>
      <pc:sldChg chg="modSp add modTransition">
        <pc:chgData name="PRASAD NAGELLI" userId="27509adbde029b9c" providerId="LiveId" clId="{7BCFEB05-CF5D-4BCC-86B4-B90ACD5A5067}" dt="2024-07-27T18:08:03.941" v="2235"/>
        <pc:sldMkLst>
          <pc:docMk/>
          <pc:sldMk cId="3164022587" sldId="389"/>
        </pc:sldMkLst>
        <pc:graphicFrameChg chg="mod">
          <ac:chgData name="PRASAD NAGELLI" userId="27509adbde029b9c" providerId="LiveId" clId="{7BCFEB05-CF5D-4BCC-86B4-B90ACD5A5067}" dt="2024-07-27T18:07:51.382" v="2234"/>
          <ac:graphicFrameMkLst>
            <pc:docMk/>
            <pc:sldMk cId="3164022587" sldId="389"/>
            <ac:graphicFrameMk id="5" creationId="{01383457-F52E-7AC5-AE92-FE49E27D0563}"/>
          </ac:graphicFrameMkLst>
        </pc:graphicFrameChg>
      </pc:sldChg>
      <pc:sldChg chg="addSp modSp add mod">
        <pc:chgData name="PRASAD NAGELLI" userId="27509adbde029b9c" providerId="LiveId" clId="{7BCFEB05-CF5D-4BCC-86B4-B90ACD5A5067}" dt="2024-07-27T18:03:46.645" v="2220" actId="1076"/>
        <pc:sldMkLst>
          <pc:docMk/>
          <pc:sldMk cId="3118163029" sldId="390"/>
        </pc:sldMkLst>
        <pc:spChg chg="mod">
          <ac:chgData name="PRASAD NAGELLI" userId="27509adbde029b9c" providerId="LiveId" clId="{7BCFEB05-CF5D-4BCC-86B4-B90ACD5A5067}" dt="2024-07-27T18:03:05.313" v="2215" actId="1076"/>
          <ac:spMkLst>
            <pc:docMk/>
            <pc:sldMk cId="3118163029" sldId="390"/>
            <ac:spMk id="3" creationId="{F50A8E00-EF02-F198-62D5-37F959767906}"/>
          </ac:spMkLst>
        </pc:spChg>
        <pc:spChg chg="mod">
          <ac:chgData name="PRASAD NAGELLI" userId="27509adbde029b9c" providerId="LiveId" clId="{7BCFEB05-CF5D-4BCC-86B4-B90ACD5A5067}" dt="2024-07-27T18:02:41.992" v="2210" actId="14100"/>
          <ac:spMkLst>
            <pc:docMk/>
            <pc:sldMk cId="3118163029" sldId="390"/>
            <ac:spMk id="9" creationId="{DD9A1AE0-9F9F-0391-A86F-7475F3927E51}"/>
          </ac:spMkLst>
        </pc:spChg>
        <pc:spChg chg="add mod">
          <ac:chgData name="PRASAD NAGELLI" userId="27509adbde029b9c" providerId="LiveId" clId="{7BCFEB05-CF5D-4BCC-86B4-B90ACD5A5067}" dt="2024-07-27T18:03:40.488" v="2219" actId="14100"/>
          <ac:spMkLst>
            <pc:docMk/>
            <pc:sldMk cId="3118163029" sldId="390"/>
            <ac:spMk id="10" creationId="{8B1631A7-CC39-699E-73F2-30F886F9880A}"/>
          </ac:spMkLst>
        </pc:spChg>
        <pc:spChg chg="add mod">
          <ac:chgData name="PRASAD NAGELLI" userId="27509adbde029b9c" providerId="LiveId" clId="{7BCFEB05-CF5D-4BCC-86B4-B90ACD5A5067}" dt="2024-07-27T18:03:28.475" v="2216"/>
          <ac:spMkLst>
            <pc:docMk/>
            <pc:sldMk cId="3118163029" sldId="390"/>
            <ac:spMk id="12" creationId="{5E435784-B1FE-B447-65A7-B91F00DEE122}"/>
          </ac:spMkLst>
        </pc:spChg>
        <pc:spChg chg="add mod">
          <ac:chgData name="PRASAD NAGELLI" userId="27509adbde029b9c" providerId="LiveId" clId="{7BCFEB05-CF5D-4BCC-86B4-B90ACD5A5067}" dt="2024-07-27T18:03:28.475" v="2216"/>
          <ac:spMkLst>
            <pc:docMk/>
            <pc:sldMk cId="3118163029" sldId="390"/>
            <ac:spMk id="13" creationId="{15C87261-1DD9-9EB3-70F3-444891C45208}"/>
          </ac:spMkLst>
        </pc:spChg>
        <pc:grpChg chg="mod">
          <ac:chgData name="PRASAD NAGELLI" userId="27509adbde029b9c" providerId="LiveId" clId="{7BCFEB05-CF5D-4BCC-86B4-B90ACD5A5067}" dt="2024-07-27T18:03:05.313" v="2215" actId="1076"/>
          <ac:grpSpMkLst>
            <pc:docMk/>
            <pc:sldMk cId="3118163029" sldId="390"/>
            <ac:grpSpMk id="7" creationId="{68A2A16F-308D-CA21-9C3E-22425FD29ABB}"/>
          </ac:grpSpMkLst>
        </pc:grpChg>
        <pc:grpChg chg="add mod">
          <ac:chgData name="PRASAD NAGELLI" userId="27509adbde029b9c" providerId="LiveId" clId="{7BCFEB05-CF5D-4BCC-86B4-B90ACD5A5067}" dt="2024-07-27T18:03:46.645" v="2220" actId="1076"/>
          <ac:grpSpMkLst>
            <pc:docMk/>
            <pc:sldMk cId="3118163029" sldId="390"/>
            <ac:grpSpMk id="11" creationId="{8AA23AAA-CEE4-6FF4-894F-0AFB8E9E8018}"/>
          </ac:grpSpMkLst>
        </pc:grpChg>
        <pc:graphicFrameChg chg="mod">
          <ac:chgData name="PRASAD NAGELLI" userId="27509adbde029b9c" providerId="LiveId" clId="{7BCFEB05-CF5D-4BCC-86B4-B90ACD5A5067}" dt="2024-07-27T18:03:05.313" v="2215" actId="1076"/>
          <ac:graphicFrameMkLst>
            <pc:docMk/>
            <pc:sldMk cId="3118163029" sldId="390"/>
            <ac:graphicFrameMk id="5" creationId="{01383457-F52E-7AC5-AE92-FE49E27D0563}"/>
          </ac:graphicFrameMkLst>
        </pc:graphicFrameChg>
      </pc:sldChg>
      <pc:sldChg chg="addSp modSp add mod">
        <pc:chgData name="PRASAD NAGELLI" userId="27509adbde029b9c" providerId="LiveId" clId="{7BCFEB05-CF5D-4BCC-86B4-B90ACD5A5067}" dt="2024-07-27T18:10:44.757" v="2261" actId="1076"/>
        <pc:sldMkLst>
          <pc:docMk/>
          <pc:sldMk cId="540749008" sldId="391"/>
        </pc:sldMkLst>
        <pc:spChg chg="mod">
          <ac:chgData name="PRASAD NAGELLI" userId="27509adbde029b9c" providerId="LiveId" clId="{7BCFEB05-CF5D-4BCC-86B4-B90ACD5A5067}" dt="2024-07-27T18:10:44.757" v="2261" actId="1076"/>
          <ac:spMkLst>
            <pc:docMk/>
            <pc:sldMk cId="540749008" sldId="391"/>
            <ac:spMk id="3" creationId="{F50A8E00-EF02-F198-62D5-37F959767906}"/>
          </ac:spMkLst>
        </pc:spChg>
        <pc:spChg chg="mod">
          <ac:chgData name="PRASAD NAGELLI" userId="27509adbde029b9c" providerId="LiveId" clId="{7BCFEB05-CF5D-4BCC-86B4-B90ACD5A5067}" dt="2024-07-27T18:09:32.802" v="2249" actId="1076"/>
          <ac:spMkLst>
            <pc:docMk/>
            <pc:sldMk cId="540749008" sldId="391"/>
            <ac:spMk id="9" creationId="{DD9A1AE0-9F9F-0391-A86F-7475F3927E51}"/>
          </ac:spMkLst>
        </pc:spChg>
        <pc:spChg chg="mod">
          <ac:chgData name="PRASAD NAGELLI" userId="27509adbde029b9c" providerId="LiveId" clId="{7BCFEB05-CF5D-4BCC-86B4-B90ACD5A5067}" dt="2024-07-27T18:10:44.757" v="2261" actId="1076"/>
          <ac:spMkLst>
            <pc:docMk/>
            <pc:sldMk cId="540749008" sldId="391"/>
            <ac:spMk id="10" creationId="{8B1631A7-CC39-699E-73F2-30F886F9880A}"/>
          </ac:spMkLst>
        </pc:spChg>
        <pc:spChg chg="mod">
          <ac:chgData name="PRASAD NAGELLI" userId="27509adbde029b9c" providerId="LiveId" clId="{7BCFEB05-CF5D-4BCC-86B4-B90ACD5A5067}" dt="2024-07-27T18:09:45.390" v="2252" actId="1076"/>
          <ac:spMkLst>
            <pc:docMk/>
            <pc:sldMk cId="540749008" sldId="391"/>
            <ac:spMk id="13" creationId="{15C87261-1DD9-9EB3-70F3-444891C45208}"/>
          </ac:spMkLst>
        </pc:spChg>
        <pc:spChg chg="add mod">
          <ac:chgData name="PRASAD NAGELLI" userId="27509adbde029b9c" providerId="LiveId" clId="{7BCFEB05-CF5D-4BCC-86B4-B90ACD5A5067}" dt="2024-07-27T18:10:44.757" v="2261" actId="1076"/>
          <ac:spMkLst>
            <pc:docMk/>
            <pc:sldMk cId="540749008" sldId="391"/>
            <ac:spMk id="14" creationId="{1D1EABD7-5615-571A-D60A-0A1CEC92478B}"/>
          </ac:spMkLst>
        </pc:spChg>
        <pc:spChg chg="add mod">
          <ac:chgData name="PRASAD NAGELLI" userId="27509adbde029b9c" providerId="LiveId" clId="{7BCFEB05-CF5D-4BCC-86B4-B90ACD5A5067}" dt="2024-07-27T18:09:59.212" v="2253"/>
          <ac:spMkLst>
            <pc:docMk/>
            <pc:sldMk cId="540749008" sldId="391"/>
            <ac:spMk id="17" creationId="{F6D72C25-7F88-10B6-0089-4B95760AACF3}"/>
          </ac:spMkLst>
        </pc:spChg>
        <pc:spChg chg="add mod">
          <ac:chgData name="PRASAD NAGELLI" userId="27509adbde029b9c" providerId="LiveId" clId="{7BCFEB05-CF5D-4BCC-86B4-B90ACD5A5067}" dt="2024-07-27T18:09:59.212" v="2253"/>
          <ac:spMkLst>
            <pc:docMk/>
            <pc:sldMk cId="540749008" sldId="391"/>
            <ac:spMk id="18" creationId="{AF33084B-2C90-0C95-09E4-32CF33C8CC51}"/>
          </ac:spMkLst>
        </pc:spChg>
        <pc:spChg chg="add mod">
          <ac:chgData name="PRASAD NAGELLI" userId="27509adbde029b9c" providerId="LiveId" clId="{7BCFEB05-CF5D-4BCC-86B4-B90ACD5A5067}" dt="2024-07-27T18:09:59.212" v="2253"/>
          <ac:spMkLst>
            <pc:docMk/>
            <pc:sldMk cId="540749008" sldId="391"/>
            <ac:spMk id="19" creationId="{EE1B95D7-35E8-F477-D485-6D005011EA5B}"/>
          </ac:spMkLst>
        </pc:spChg>
        <pc:spChg chg="add mod">
          <ac:chgData name="PRASAD NAGELLI" userId="27509adbde029b9c" providerId="LiveId" clId="{7BCFEB05-CF5D-4BCC-86B4-B90ACD5A5067}" dt="2024-07-27T18:09:59.212" v="2253"/>
          <ac:spMkLst>
            <pc:docMk/>
            <pc:sldMk cId="540749008" sldId="391"/>
            <ac:spMk id="20" creationId="{CA94A644-0142-61FB-36BD-EC225ED33DA5}"/>
          </ac:spMkLst>
        </pc:spChg>
        <pc:grpChg chg="mod">
          <ac:chgData name="PRASAD NAGELLI" userId="27509adbde029b9c" providerId="LiveId" clId="{7BCFEB05-CF5D-4BCC-86B4-B90ACD5A5067}" dt="2024-07-27T18:10:44.757" v="2261" actId="1076"/>
          <ac:grpSpMkLst>
            <pc:docMk/>
            <pc:sldMk cId="540749008" sldId="391"/>
            <ac:grpSpMk id="7" creationId="{68A2A16F-308D-CA21-9C3E-22425FD29ABB}"/>
          </ac:grpSpMkLst>
        </pc:grpChg>
        <pc:grpChg chg="mod">
          <ac:chgData name="PRASAD NAGELLI" userId="27509adbde029b9c" providerId="LiveId" clId="{7BCFEB05-CF5D-4BCC-86B4-B90ACD5A5067}" dt="2024-07-27T18:10:44.757" v="2261" actId="1076"/>
          <ac:grpSpMkLst>
            <pc:docMk/>
            <pc:sldMk cId="540749008" sldId="391"/>
            <ac:grpSpMk id="11" creationId="{8AA23AAA-CEE4-6FF4-894F-0AFB8E9E8018}"/>
          </ac:grpSpMkLst>
        </pc:grpChg>
        <pc:grpChg chg="add mod">
          <ac:chgData name="PRASAD NAGELLI" userId="27509adbde029b9c" providerId="LiveId" clId="{7BCFEB05-CF5D-4BCC-86B4-B90ACD5A5067}" dt="2024-07-27T18:10:44.757" v="2261" actId="1076"/>
          <ac:grpSpMkLst>
            <pc:docMk/>
            <pc:sldMk cId="540749008" sldId="391"/>
            <ac:grpSpMk id="15" creationId="{D8DCF1B9-D243-6830-8325-EDB86232C9FD}"/>
          </ac:grpSpMkLst>
        </pc:grpChg>
        <pc:grpChg chg="add mod">
          <ac:chgData name="PRASAD NAGELLI" userId="27509adbde029b9c" providerId="LiveId" clId="{7BCFEB05-CF5D-4BCC-86B4-B90ACD5A5067}" dt="2024-07-27T18:10:09.417" v="2254" actId="1076"/>
          <ac:grpSpMkLst>
            <pc:docMk/>
            <pc:sldMk cId="540749008" sldId="391"/>
            <ac:grpSpMk id="16" creationId="{04CE1338-40CE-AB03-B5B8-818672644357}"/>
          </ac:grpSpMkLst>
        </pc:grpChg>
        <pc:graphicFrameChg chg="mod">
          <ac:chgData name="PRASAD NAGELLI" userId="27509adbde029b9c" providerId="LiveId" clId="{7BCFEB05-CF5D-4BCC-86B4-B90ACD5A5067}" dt="2024-07-27T18:10:44.757" v="2261" actId="1076"/>
          <ac:graphicFrameMkLst>
            <pc:docMk/>
            <pc:sldMk cId="540749008" sldId="391"/>
            <ac:graphicFrameMk id="5" creationId="{01383457-F52E-7AC5-AE92-FE49E27D0563}"/>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_rels/data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image" Target="../media/image24.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CE9DFA9-43BD-4905-AE47-F212B84539A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CDDFAB97-4158-40B1-B108-082374414DEB}">
      <dgm:prSet/>
      <dgm:spPr/>
      <dgm:t>
        <a:bodyPr/>
        <a:lstStyle/>
        <a:p>
          <a:pPr>
            <a:lnSpc>
              <a:spcPct val="100000"/>
            </a:lnSpc>
          </a:pPr>
          <a:r>
            <a:rPr lang="en-US" dirty="0">
              <a:solidFill>
                <a:srgbClr val="FF0000"/>
              </a:solidFill>
            </a:rPr>
            <a:t>Precision Farming: </a:t>
          </a:r>
          <a:r>
            <a:rPr lang="en-US" dirty="0"/>
            <a:t>Sensors monitor soil conditions and crop health</a:t>
          </a:r>
        </a:p>
      </dgm:t>
    </dgm:pt>
    <dgm:pt modelId="{BFFA3F0B-613D-47AF-A081-193F57E9BF10}" type="parTrans" cxnId="{811C0C58-FBFA-4852-8522-38683EFD26B9}">
      <dgm:prSet/>
      <dgm:spPr/>
      <dgm:t>
        <a:bodyPr/>
        <a:lstStyle/>
        <a:p>
          <a:endParaRPr lang="en-US"/>
        </a:p>
      </dgm:t>
    </dgm:pt>
    <dgm:pt modelId="{517D6211-E1D4-4ED0-9D21-BC90797EC424}" type="sibTrans" cxnId="{811C0C58-FBFA-4852-8522-38683EFD26B9}">
      <dgm:prSet/>
      <dgm:spPr/>
      <dgm:t>
        <a:bodyPr/>
        <a:lstStyle/>
        <a:p>
          <a:endParaRPr lang="en-US"/>
        </a:p>
      </dgm:t>
    </dgm:pt>
    <dgm:pt modelId="{631FA84B-19DB-470F-9E95-E3EA99F9DC61}">
      <dgm:prSet/>
      <dgm:spPr/>
      <dgm:t>
        <a:bodyPr/>
        <a:lstStyle/>
        <a:p>
          <a:pPr>
            <a:lnSpc>
              <a:spcPct val="100000"/>
            </a:lnSpc>
          </a:pPr>
          <a:r>
            <a:rPr lang="en-US" dirty="0">
              <a:solidFill>
                <a:srgbClr val="FF0000"/>
              </a:solidFill>
            </a:rPr>
            <a:t>Livestock Monitoring: </a:t>
          </a:r>
          <a:r>
            <a:rPr lang="en-US" dirty="0"/>
            <a:t>Track animal behavior and health remotely</a:t>
          </a:r>
        </a:p>
      </dgm:t>
    </dgm:pt>
    <dgm:pt modelId="{8FEE3166-9589-402F-BD13-16757C74F463}" type="parTrans" cxnId="{FCB721BC-5B70-4CD2-ADCE-4678554D5DF9}">
      <dgm:prSet/>
      <dgm:spPr/>
      <dgm:t>
        <a:bodyPr/>
        <a:lstStyle/>
        <a:p>
          <a:endParaRPr lang="en-US"/>
        </a:p>
      </dgm:t>
    </dgm:pt>
    <dgm:pt modelId="{C3AD5D63-FE9D-4086-A63D-EF8E8613F644}" type="sibTrans" cxnId="{FCB721BC-5B70-4CD2-ADCE-4678554D5DF9}">
      <dgm:prSet/>
      <dgm:spPr/>
      <dgm:t>
        <a:bodyPr/>
        <a:lstStyle/>
        <a:p>
          <a:endParaRPr lang="en-US"/>
        </a:p>
      </dgm:t>
    </dgm:pt>
    <dgm:pt modelId="{DBF1EC25-67E9-4F6B-A4F2-E49D5390EE87}">
      <dgm:prSet/>
      <dgm:spPr/>
      <dgm:t>
        <a:bodyPr/>
        <a:lstStyle/>
        <a:p>
          <a:pPr>
            <a:lnSpc>
              <a:spcPct val="100000"/>
            </a:lnSpc>
          </a:pPr>
          <a:r>
            <a:rPr lang="en-US" dirty="0">
              <a:solidFill>
                <a:srgbClr val="FF0000"/>
              </a:solidFill>
            </a:rPr>
            <a:t>Automated Irrigation:</a:t>
          </a:r>
          <a:r>
            <a:rPr lang="en-US" dirty="0"/>
            <a:t> Optimize water usage for crops</a:t>
          </a:r>
        </a:p>
      </dgm:t>
    </dgm:pt>
    <dgm:pt modelId="{B134C0DF-531B-4E60-9687-0D192DFB0595}" type="parTrans" cxnId="{06C7980C-51E1-4609-9984-3F83A98E20A4}">
      <dgm:prSet/>
      <dgm:spPr/>
      <dgm:t>
        <a:bodyPr/>
        <a:lstStyle/>
        <a:p>
          <a:endParaRPr lang="en-US"/>
        </a:p>
      </dgm:t>
    </dgm:pt>
    <dgm:pt modelId="{FFE4B2EE-7869-412B-BA5A-02880CBF4AB1}" type="sibTrans" cxnId="{06C7980C-51E1-4609-9984-3F83A98E20A4}">
      <dgm:prSet/>
      <dgm:spPr/>
      <dgm:t>
        <a:bodyPr/>
        <a:lstStyle/>
        <a:p>
          <a:endParaRPr lang="en-US"/>
        </a:p>
      </dgm:t>
    </dgm:pt>
    <dgm:pt modelId="{0F5A8123-0442-4CD5-9C0D-27555DBF6555}" type="pres">
      <dgm:prSet presAssocID="{CCE9DFA9-43BD-4905-AE47-F212B84539AE}" presName="root" presStyleCnt="0">
        <dgm:presLayoutVars>
          <dgm:dir/>
          <dgm:resizeHandles val="exact"/>
        </dgm:presLayoutVars>
      </dgm:prSet>
      <dgm:spPr/>
      <dgm:t>
        <a:bodyPr/>
        <a:lstStyle/>
        <a:p>
          <a:endParaRPr lang="en-US"/>
        </a:p>
      </dgm:t>
    </dgm:pt>
    <dgm:pt modelId="{D302E054-ABC7-4F55-B626-7CA984FB86BF}" type="pres">
      <dgm:prSet presAssocID="{CDDFAB97-4158-40B1-B108-082374414DEB}" presName="compNode" presStyleCnt="0"/>
      <dgm:spPr/>
    </dgm:pt>
    <dgm:pt modelId="{1A7661D0-F69D-49D9-BEF5-C3D7BC147781}" type="pres">
      <dgm:prSet presAssocID="{CDDFAB97-4158-40B1-B108-082374414DEB}" presName="bgRect" presStyleLbl="bgShp" presStyleIdx="0" presStyleCnt="3"/>
      <dgm:spPr/>
    </dgm:pt>
    <dgm:pt modelId="{B6E40BD2-DF55-4784-A348-27B5A3802D05}" type="pres">
      <dgm:prSet presAssocID="{CDDFAB97-4158-40B1-B108-082374414DE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Plant"/>
        </a:ext>
      </dgm:extLst>
    </dgm:pt>
    <dgm:pt modelId="{2A69A90C-750B-45FB-8262-70741C4760BB}" type="pres">
      <dgm:prSet presAssocID="{CDDFAB97-4158-40B1-B108-082374414DEB}" presName="spaceRect" presStyleCnt="0"/>
      <dgm:spPr/>
    </dgm:pt>
    <dgm:pt modelId="{928F15B5-22E0-4A88-B7AA-50C93E392732}" type="pres">
      <dgm:prSet presAssocID="{CDDFAB97-4158-40B1-B108-082374414DEB}" presName="parTx" presStyleLbl="revTx" presStyleIdx="0" presStyleCnt="3">
        <dgm:presLayoutVars>
          <dgm:chMax val="0"/>
          <dgm:chPref val="0"/>
        </dgm:presLayoutVars>
      </dgm:prSet>
      <dgm:spPr/>
      <dgm:t>
        <a:bodyPr/>
        <a:lstStyle/>
        <a:p>
          <a:endParaRPr lang="en-US"/>
        </a:p>
      </dgm:t>
    </dgm:pt>
    <dgm:pt modelId="{65DEF478-800D-4C95-A012-B28C6EFEA9E9}" type="pres">
      <dgm:prSet presAssocID="{517D6211-E1D4-4ED0-9D21-BC90797EC424}" presName="sibTrans" presStyleCnt="0"/>
      <dgm:spPr/>
    </dgm:pt>
    <dgm:pt modelId="{7EFDE703-CFB5-4AEC-B1F1-74AD7365F9B1}" type="pres">
      <dgm:prSet presAssocID="{631FA84B-19DB-470F-9E95-E3EA99F9DC61}" presName="compNode" presStyleCnt="0"/>
      <dgm:spPr/>
    </dgm:pt>
    <dgm:pt modelId="{6110EA51-64BD-4B68-A0EB-C91C023732DF}" type="pres">
      <dgm:prSet presAssocID="{631FA84B-19DB-470F-9E95-E3EA99F9DC61}" presName="bgRect" presStyleLbl="bgShp" presStyleIdx="1" presStyleCnt="3"/>
      <dgm:spPr/>
    </dgm:pt>
    <dgm:pt modelId="{25BE2A78-8558-435F-A9EA-A758F7AD8826}" type="pres">
      <dgm:prSet presAssocID="{631FA84B-19DB-470F-9E95-E3EA99F9DC61}"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Cow"/>
        </a:ext>
      </dgm:extLst>
    </dgm:pt>
    <dgm:pt modelId="{FA0ED094-351D-4E75-BAB5-D2B3A907BBC0}" type="pres">
      <dgm:prSet presAssocID="{631FA84B-19DB-470F-9E95-E3EA99F9DC61}" presName="spaceRect" presStyleCnt="0"/>
      <dgm:spPr/>
    </dgm:pt>
    <dgm:pt modelId="{90201095-8252-468E-8E48-7BC04A4EA043}" type="pres">
      <dgm:prSet presAssocID="{631FA84B-19DB-470F-9E95-E3EA99F9DC61}" presName="parTx" presStyleLbl="revTx" presStyleIdx="1" presStyleCnt="3">
        <dgm:presLayoutVars>
          <dgm:chMax val="0"/>
          <dgm:chPref val="0"/>
        </dgm:presLayoutVars>
      </dgm:prSet>
      <dgm:spPr/>
      <dgm:t>
        <a:bodyPr/>
        <a:lstStyle/>
        <a:p>
          <a:endParaRPr lang="en-US"/>
        </a:p>
      </dgm:t>
    </dgm:pt>
    <dgm:pt modelId="{78BEB7F9-DD8F-45A1-B54E-1FEBCD05A092}" type="pres">
      <dgm:prSet presAssocID="{C3AD5D63-FE9D-4086-A63D-EF8E8613F644}" presName="sibTrans" presStyleCnt="0"/>
      <dgm:spPr/>
    </dgm:pt>
    <dgm:pt modelId="{634CA974-877F-48CB-B17E-4C42B3CF9AEB}" type="pres">
      <dgm:prSet presAssocID="{DBF1EC25-67E9-4F6B-A4F2-E49D5390EE87}" presName="compNode" presStyleCnt="0"/>
      <dgm:spPr/>
    </dgm:pt>
    <dgm:pt modelId="{99F9F39F-E6E3-4085-B4F7-CF0D04ED5E5A}" type="pres">
      <dgm:prSet presAssocID="{DBF1EC25-67E9-4F6B-A4F2-E49D5390EE87}" presName="bgRect" presStyleLbl="bgShp" presStyleIdx="2" presStyleCnt="3" custLinFactNeighborX="0" custLinFactNeighborY="-822"/>
      <dgm:spPr/>
    </dgm:pt>
    <dgm:pt modelId="{F8B3AF8F-13C5-40A3-ABA0-D944BF0A24E2}" type="pres">
      <dgm:prSet presAssocID="{DBF1EC25-67E9-4F6B-A4F2-E49D5390EE87}"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Watering pot"/>
        </a:ext>
      </dgm:extLst>
    </dgm:pt>
    <dgm:pt modelId="{9376ADF6-AE9A-413B-8CE7-2C2647FD9D4D}" type="pres">
      <dgm:prSet presAssocID="{DBF1EC25-67E9-4F6B-A4F2-E49D5390EE87}" presName="spaceRect" presStyleCnt="0"/>
      <dgm:spPr/>
    </dgm:pt>
    <dgm:pt modelId="{5B812144-D7C8-45D7-BF19-30A83DE4A605}" type="pres">
      <dgm:prSet presAssocID="{DBF1EC25-67E9-4F6B-A4F2-E49D5390EE87}" presName="parTx" presStyleLbl="revTx" presStyleIdx="2" presStyleCnt="3">
        <dgm:presLayoutVars>
          <dgm:chMax val="0"/>
          <dgm:chPref val="0"/>
        </dgm:presLayoutVars>
      </dgm:prSet>
      <dgm:spPr/>
      <dgm:t>
        <a:bodyPr/>
        <a:lstStyle/>
        <a:p>
          <a:endParaRPr lang="en-US"/>
        </a:p>
      </dgm:t>
    </dgm:pt>
  </dgm:ptLst>
  <dgm:cxnLst>
    <dgm:cxn modelId="{06C7980C-51E1-4609-9984-3F83A98E20A4}" srcId="{CCE9DFA9-43BD-4905-AE47-F212B84539AE}" destId="{DBF1EC25-67E9-4F6B-A4F2-E49D5390EE87}" srcOrd="2" destOrd="0" parTransId="{B134C0DF-531B-4E60-9687-0D192DFB0595}" sibTransId="{FFE4B2EE-7869-412B-BA5A-02880CBF4AB1}"/>
    <dgm:cxn modelId="{44234C03-7123-441A-A5CC-82DEDF12C88F}" type="presOf" srcId="{CDDFAB97-4158-40B1-B108-082374414DEB}" destId="{928F15B5-22E0-4A88-B7AA-50C93E392732}" srcOrd="0" destOrd="0" presId="urn:microsoft.com/office/officeart/2018/2/layout/IconVerticalSolidList"/>
    <dgm:cxn modelId="{AD8F7678-3192-48DF-8EC3-79A23BC0956F}" type="presOf" srcId="{631FA84B-19DB-470F-9E95-E3EA99F9DC61}" destId="{90201095-8252-468E-8E48-7BC04A4EA043}" srcOrd="0" destOrd="0" presId="urn:microsoft.com/office/officeart/2018/2/layout/IconVerticalSolidList"/>
    <dgm:cxn modelId="{55F987B5-1DED-40F9-9E27-A71459F2B290}" type="presOf" srcId="{CCE9DFA9-43BD-4905-AE47-F212B84539AE}" destId="{0F5A8123-0442-4CD5-9C0D-27555DBF6555}" srcOrd="0" destOrd="0" presId="urn:microsoft.com/office/officeart/2018/2/layout/IconVerticalSolidList"/>
    <dgm:cxn modelId="{811C0C58-FBFA-4852-8522-38683EFD26B9}" srcId="{CCE9DFA9-43BD-4905-AE47-F212B84539AE}" destId="{CDDFAB97-4158-40B1-B108-082374414DEB}" srcOrd="0" destOrd="0" parTransId="{BFFA3F0B-613D-47AF-A081-193F57E9BF10}" sibTransId="{517D6211-E1D4-4ED0-9D21-BC90797EC424}"/>
    <dgm:cxn modelId="{E8AA3364-C347-4BCB-B33D-FB348A7E9DF9}" type="presOf" srcId="{DBF1EC25-67E9-4F6B-A4F2-E49D5390EE87}" destId="{5B812144-D7C8-45D7-BF19-30A83DE4A605}" srcOrd="0" destOrd="0" presId="urn:microsoft.com/office/officeart/2018/2/layout/IconVerticalSolidList"/>
    <dgm:cxn modelId="{FCB721BC-5B70-4CD2-ADCE-4678554D5DF9}" srcId="{CCE9DFA9-43BD-4905-AE47-F212B84539AE}" destId="{631FA84B-19DB-470F-9E95-E3EA99F9DC61}" srcOrd="1" destOrd="0" parTransId="{8FEE3166-9589-402F-BD13-16757C74F463}" sibTransId="{C3AD5D63-FE9D-4086-A63D-EF8E8613F644}"/>
    <dgm:cxn modelId="{8B2B0B93-4EBC-414C-9109-CBE3B30FF805}" type="presParOf" srcId="{0F5A8123-0442-4CD5-9C0D-27555DBF6555}" destId="{D302E054-ABC7-4F55-B626-7CA984FB86BF}" srcOrd="0" destOrd="0" presId="urn:microsoft.com/office/officeart/2018/2/layout/IconVerticalSolidList"/>
    <dgm:cxn modelId="{43C2132F-AC00-498C-81C9-248708EAA570}" type="presParOf" srcId="{D302E054-ABC7-4F55-B626-7CA984FB86BF}" destId="{1A7661D0-F69D-49D9-BEF5-C3D7BC147781}" srcOrd="0" destOrd="0" presId="urn:microsoft.com/office/officeart/2018/2/layout/IconVerticalSolidList"/>
    <dgm:cxn modelId="{E554043F-2576-42BE-97F8-0BC987756F7F}" type="presParOf" srcId="{D302E054-ABC7-4F55-B626-7CA984FB86BF}" destId="{B6E40BD2-DF55-4784-A348-27B5A3802D05}" srcOrd="1" destOrd="0" presId="urn:microsoft.com/office/officeart/2018/2/layout/IconVerticalSolidList"/>
    <dgm:cxn modelId="{C841F19B-5EB3-4F27-B352-F4A7B25AA417}" type="presParOf" srcId="{D302E054-ABC7-4F55-B626-7CA984FB86BF}" destId="{2A69A90C-750B-45FB-8262-70741C4760BB}" srcOrd="2" destOrd="0" presId="urn:microsoft.com/office/officeart/2018/2/layout/IconVerticalSolidList"/>
    <dgm:cxn modelId="{FD451225-1F8A-49DF-85E1-D8B3FF82CD1F}" type="presParOf" srcId="{D302E054-ABC7-4F55-B626-7CA984FB86BF}" destId="{928F15B5-22E0-4A88-B7AA-50C93E392732}" srcOrd="3" destOrd="0" presId="urn:microsoft.com/office/officeart/2018/2/layout/IconVerticalSolidList"/>
    <dgm:cxn modelId="{B5FB5FBD-A53D-407A-BE7E-A8BC48662E11}" type="presParOf" srcId="{0F5A8123-0442-4CD5-9C0D-27555DBF6555}" destId="{65DEF478-800D-4C95-A012-B28C6EFEA9E9}" srcOrd="1" destOrd="0" presId="urn:microsoft.com/office/officeart/2018/2/layout/IconVerticalSolidList"/>
    <dgm:cxn modelId="{139AB0D9-85ED-441B-8535-86DAB2918B49}" type="presParOf" srcId="{0F5A8123-0442-4CD5-9C0D-27555DBF6555}" destId="{7EFDE703-CFB5-4AEC-B1F1-74AD7365F9B1}" srcOrd="2" destOrd="0" presId="urn:microsoft.com/office/officeart/2018/2/layout/IconVerticalSolidList"/>
    <dgm:cxn modelId="{53FD3A48-9C7E-474D-9FCC-C94B2076B437}" type="presParOf" srcId="{7EFDE703-CFB5-4AEC-B1F1-74AD7365F9B1}" destId="{6110EA51-64BD-4B68-A0EB-C91C023732DF}" srcOrd="0" destOrd="0" presId="urn:microsoft.com/office/officeart/2018/2/layout/IconVerticalSolidList"/>
    <dgm:cxn modelId="{D1268B5D-D75A-4C8A-BD35-ECB2F7CF20CD}" type="presParOf" srcId="{7EFDE703-CFB5-4AEC-B1F1-74AD7365F9B1}" destId="{25BE2A78-8558-435F-A9EA-A758F7AD8826}" srcOrd="1" destOrd="0" presId="urn:microsoft.com/office/officeart/2018/2/layout/IconVerticalSolidList"/>
    <dgm:cxn modelId="{8E542A14-6DBC-43B6-9E41-DFD386E07102}" type="presParOf" srcId="{7EFDE703-CFB5-4AEC-B1F1-74AD7365F9B1}" destId="{FA0ED094-351D-4E75-BAB5-D2B3A907BBC0}" srcOrd="2" destOrd="0" presId="urn:microsoft.com/office/officeart/2018/2/layout/IconVerticalSolidList"/>
    <dgm:cxn modelId="{9D89AC92-2732-485C-A4F9-ABC6B0EABD09}" type="presParOf" srcId="{7EFDE703-CFB5-4AEC-B1F1-74AD7365F9B1}" destId="{90201095-8252-468E-8E48-7BC04A4EA043}" srcOrd="3" destOrd="0" presId="urn:microsoft.com/office/officeart/2018/2/layout/IconVerticalSolidList"/>
    <dgm:cxn modelId="{3574F8D5-2D9A-4721-A62B-3F9A07AE7C51}" type="presParOf" srcId="{0F5A8123-0442-4CD5-9C0D-27555DBF6555}" destId="{78BEB7F9-DD8F-45A1-B54E-1FEBCD05A092}" srcOrd="3" destOrd="0" presId="urn:microsoft.com/office/officeart/2018/2/layout/IconVerticalSolidList"/>
    <dgm:cxn modelId="{A35497BC-159E-406A-8347-B34150A555E6}" type="presParOf" srcId="{0F5A8123-0442-4CD5-9C0D-27555DBF6555}" destId="{634CA974-877F-48CB-B17E-4C42B3CF9AEB}" srcOrd="4" destOrd="0" presId="urn:microsoft.com/office/officeart/2018/2/layout/IconVerticalSolidList"/>
    <dgm:cxn modelId="{2A0AF1D0-C7D3-4A82-9075-1E6DD21307DF}" type="presParOf" srcId="{634CA974-877F-48CB-B17E-4C42B3CF9AEB}" destId="{99F9F39F-E6E3-4085-B4F7-CF0D04ED5E5A}" srcOrd="0" destOrd="0" presId="urn:microsoft.com/office/officeart/2018/2/layout/IconVerticalSolidList"/>
    <dgm:cxn modelId="{F8236BB7-BD75-47A9-846A-88B27DEE6548}" type="presParOf" srcId="{634CA974-877F-48CB-B17E-4C42B3CF9AEB}" destId="{F8B3AF8F-13C5-40A3-ABA0-D944BF0A24E2}" srcOrd="1" destOrd="0" presId="urn:microsoft.com/office/officeart/2018/2/layout/IconVerticalSolidList"/>
    <dgm:cxn modelId="{D25477FA-F1A7-4032-A376-13F34EE85ADD}" type="presParOf" srcId="{634CA974-877F-48CB-B17E-4C42B3CF9AEB}" destId="{9376ADF6-AE9A-413B-8CE7-2C2647FD9D4D}" srcOrd="2" destOrd="0" presId="urn:microsoft.com/office/officeart/2018/2/layout/IconVerticalSolidList"/>
    <dgm:cxn modelId="{476F9E69-D275-47B0-9B6E-341B93EA48EF}" type="presParOf" srcId="{634CA974-877F-48CB-B17E-4C42B3CF9AEB}" destId="{5B812144-D7C8-45D7-BF19-30A83DE4A605}" srcOrd="3" destOrd="0" presId="urn:microsoft.com/office/officeart/2018/2/layout/IconVerticalSolidList"/>
  </dgm:cxnLst>
  <dgm:bg/>
  <dgm:whole/>
</dgm:dataModel>
</file>

<file path=ppt/diagrams/data10.xml><?xml version="1.0" encoding="utf-8"?>
<dgm:dataModel xmlns:dgm="http://schemas.openxmlformats.org/drawingml/2006/diagram" xmlns:a="http://schemas.openxmlformats.org/drawingml/2006/main">
  <dgm:ptLst>
    <dgm:pt modelId="{17D84268-2C5F-40E7-B7F3-5D01AF586C89}"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EA12034D-7941-4747-8C3E-576F7B9B43B9}">
      <dgm:prSet/>
      <dgm:spPr/>
      <dgm:t>
        <a:bodyPr/>
        <a:lstStyle/>
        <a:p>
          <a:pPr>
            <a:lnSpc>
              <a:spcPct val="100000"/>
            </a:lnSpc>
          </a:pPr>
          <a:r>
            <a:rPr lang="en-US" dirty="0">
              <a:solidFill>
                <a:srgbClr val="FF0000"/>
              </a:solidFill>
            </a:rPr>
            <a:t>Growth:</a:t>
          </a:r>
          <a:r>
            <a:rPr lang="en-US" dirty="0"/>
            <a:t> The number of IoT devices is expected to grow exponentially in the coming years</a:t>
          </a:r>
        </a:p>
      </dgm:t>
    </dgm:pt>
    <dgm:pt modelId="{77D74D15-D64F-4AEE-BC95-528F3FBC0919}" type="parTrans" cxnId="{914DE403-EEE0-48C9-94FA-B90E3462B892}">
      <dgm:prSet/>
      <dgm:spPr/>
      <dgm:t>
        <a:bodyPr/>
        <a:lstStyle/>
        <a:p>
          <a:endParaRPr lang="en-US"/>
        </a:p>
      </dgm:t>
    </dgm:pt>
    <dgm:pt modelId="{F89C05B4-739B-42C9-8A13-177882C1E900}" type="sibTrans" cxnId="{914DE403-EEE0-48C9-94FA-B90E3462B892}">
      <dgm:prSet/>
      <dgm:spPr/>
      <dgm:t>
        <a:bodyPr/>
        <a:lstStyle/>
        <a:p>
          <a:endParaRPr lang="en-US"/>
        </a:p>
      </dgm:t>
    </dgm:pt>
    <dgm:pt modelId="{33D3E54A-6A5D-465E-AE91-E0364D077B4A}">
      <dgm:prSet/>
      <dgm:spPr/>
      <dgm:t>
        <a:bodyPr/>
        <a:lstStyle/>
        <a:p>
          <a:pPr>
            <a:lnSpc>
              <a:spcPct val="100000"/>
            </a:lnSpc>
          </a:pPr>
          <a:r>
            <a:rPr lang="en-US" dirty="0">
              <a:solidFill>
                <a:srgbClr val="FF0000"/>
              </a:solidFill>
            </a:rPr>
            <a:t>Innovation:</a:t>
          </a:r>
          <a:r>
            <a:rPr lang="en-US" dirty="0"/>
            <a:t> IoT will continue to drive innovation in various fields such as healthcare, agriculture, and transportation</a:t>
          </a:r>
        </a:p>
      </dgm:t>
    </dgm:pt>
    <dgm:pt modelId="{02090B53-BC70-43F3-9762-368D29B44861}" type="parTrans" cxnId="{835C24A7-38E7-4036-9015-9E196AB43B12}">
      <dgm:prSet/>
      <dgm:spPr/>
      <dgm:t>
        <a:bodyPr/>
        <a:lstStyle/>
        <a:p>
          <a:endParaRPr lang="en-US"/>
        </a:p>
      </dgm:t>
    </dgm:pt>
    <dgm:pt modelId="{49D30CDF-F48C-46D6-972F-D73BB17665C9}" type="sibTrans" cxnId="{835C24A7-38E7-4036-9015-9E196AB43B12}">
      <dgm:prSet/>
      <dgm:spPr/>
      <dgm:t>
        <a:bodyPr/>
        <a:lstStyle/>
        <a:p>
          <a:endParaRPr lang="en-US"/>
        </a:p>
      </dgm:t>
    </dgm:pt>
    <dgm:pt modelId="{8F6367A3-E2C7-45B8-92A3-63AA8B83AB55}">
      <dgm:prSet/>
      <dgm:spPr/>
      <dgm:t>
        <a:bodyPr/>
        <a:lstStyle/>
        <a:p>
          <a:pPr>
            <a:lnSpc>
              <a:spcPct val="100000"/>
            </a:lnSpc>
          </a:pPr>
          <a:r>
            <a:rPr lang="en-US" dirty="0">
              <a:solidFill>
                <a:srgbClr val="FF0000"/>
              </a:solidFill>
            </a:rPr>
            <a:t>Challenges:</a:t>
          </a:r>
          <a:r>
            <a:rPr lang="en-US" dirty="0"/>
            <a:t> As IoT expands, addressing security and privacy concerns will become increasingly important</a:t>
          </a:r>
        </a:p>
      </dgm:t>
    </dgm:pt>
    <dgm:pt modelId="{21063065-E8DA-4620-99B4-F828E49359C4}" type="parTrans" cxnId="{FA8FE390-6254-44F9-83CE-10DD18D45AED}">
      <dgm:prSet/>
      <dgm:spPr/>
      <dgm:t>
        <a:bodyPr/>
        <a:lstStyle/>
        <a:p>
          <a:endParaRPr lang="en-US"/>
        </a:p>
      </dgm:t>
    </dgm:pt>
    <dgm:pt modelId="{866925FB-9C87-41B7-B89B-4347D1F9C0D4}" type="sibTrans" cxnId="{FA8FE390-6254-44F9-83CE-10DD18D45AED}">
      <dgm:prSet/>
      <dgm:spPr/>
      <dgm:t>
        <a:bodyPr/>
        <a:lstStyle/>
        <a:p>
          <a:endParaRPr lang="en-US"/>
        </a:p>
      </dgm:t>
    </dgm:pt>
    <dgm:pt modelId="{21DB669A-DDE4-46C5-8A38-713655859873}" type="pres">
      <dgm:prSet presAssocID="{17D84268-2C5F-40E7-B7F3-5D01AF586C89}" presName="root" presStyleCnt="0">
        <dgm:presLayoutVars>
          <dgm:dir/>
          <dgm:resizeHandles val="exact"/>
        </dgm:presLayoutVars>
      </dgm:prSet>
      <dgm:spPr/>
      <dgm:t>
        <a:bodyPr/>
        <a:lstStyle/>
        <a:p>
          <a:endParaRPr lang="en-US"/>
        </a:p>
      </dgm:t>
    </dgm:pt>
    <dgm:pt modelId="{0D959428-E019-42C5-93F7-710B313FE996}" type="pres">
      <dgm:prSet presAssocID="{EA12034D-7941-4747-8C3E-576F7B9B43B9}" presName="compNode" presStyleCnt="0"/>
      <dgm:spPr/>
    </dgm:pt>
    <dgm:pt modelId="{057CD0BF-C1B3-4C47-86CF-C76FE956A14F}" type="pres">
      <dgm:prSet presAssocID="{EA12034D-7941-4747-8C3E-576F7B9B43B9}" presName="bgRect" presStyleLbl="bgShp" presStyleIdx="0" presStyleCnt="3"/>
      <dgm:spPr/>
    </dgm:pt>
    <dgm:pt modelId="{FF5FA065-89EF-4469-98B8-DFCB1AB82DB3}" type="pres">
      <dgm:prSet presAssocID="{EA12034D-7941-4747-8C3E-576F7B9B43B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dgm:spPr>
      <dgm:extLst>
        <a:ext uri="{E40237B7-FDA0-4F09-8148-C483321AD2D9}">
          <dgm14:cNvPr xmlns:dgm14="http://schemas.microsoft.com/office/drawing/2010/diagram" xmlns="" id="0" name="" descr="Wireless router"/>
        </a:ext>
      </dgm:extLst>
    </dgm:pt>
    <dgm:pt modelId="{DBD9997D-3326-4FEA-9776-9E25512D4AAC}" type="pres">
      <dgm:prSet presAssocID="{EA12034D-7941-4747-8C3E-576F7B9B43B9}" presName="spaceRect" presStyleCnt="0"/>
      <dgm:spPr/>
    </dgm:pt>
    <dgm:pt modelId="{6E151C2A-7DE6-417A-9270-75CB31194D4F}" type="pres">
      <dgm:prSet presAssocID="{EA12034D-7941-4747-8C3E-576F7B9B43B9}" presName="parTx" presStyleLbl="revTx" presStyleIdx="0" presStyleCnt="3">
        <dgm:presLayoutVars>
          <dgm:chMax val="0"/>
          <dgm:chPref val="0"/>
        </dgm:presLayoutVars>
      </dgm:prSet>
      <dgm:spPr/>
      <dgm:t>
        <a:bodyPr/>
        <a:lstStyle/>
        <a:p>
          <a:endParaRPr lang="en-US"/>
        </a:p>
      </dgm:t>
    </dgm:pt>
    <dgm:pt modelId="{AD0C4A73-606A-46EB-81D2-7CD7E9D7AC37}" type="pres">
      <dgm:prSet presAssocID="{F89C05B4-739B-42C9-8A13-177882C1E900}" presName="sibTrans" presStyleCnt="0"/>
      <dgm:spPr/>
    </dgm:pt>
    <dgm:pt modelId="{F0E36796-EB6C-4A08-9D8C-DF4806902AA0}" type="pres">
      <dgm:prSet presAssocID="{33D3E54A-6A5D-465E-AE91-E0364D077B4A}" presName="compNode" presStyleCnt="0"/>
      <dgm:spPr/>
    </dgm:pt>
    <dgm:pt modelId="{D74F3B22-C089-4EF5-A16B-8D307A23D2BB}" type="pres">
      <dgm:prSet presAssocID="{33D3E54A-6A5D-465E-AE91-E0364D077B4A}" presName="bgRect" presStyleLbl="bgShp" presStyleIdx="1" presStyleCnt="3"/>
      <dgm:spPr/>
    </dgm:pt>
    <dgm:pt modelId="{1AC065AF-91F7-4573-A3DE-503941EE850F}" type="pres">
      <dgm:prSet presAssocID="{33D3E54A-6A5D-465E-AE91-E0364D077B4A}"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dgm:spPr>
      <dgm:extLst>
        <a:ext uri="{E40237B7-FDA0-4F09-8148-C483321AD2D9}">
          <dgm14:cNvPr xmlns:dgm14="http://schemas.microsoft.com/office/drawing/2010/diagram" xmlns="" id="0" name="" descr="Electric Car"/>
        </a:ext>
      </dgm:extLst>
    </dgm:pt>
    <dgm:pt modelId="{A9992B7C-FA0B-4F79-BB40-CA61A634D2D6}" type="pres">
      <dgm:prSet presAssocID="{33D3E54A-6A5D-465E-AE91-E0364D077B4A}" presName="spaceRect" presStyleCnt="0"/>
      <dgm:spPr/>
    </dgm:pt>
    <dgm:pt modelId="{7AEFC161-37D1-4A0E-B2D1-7BE08258A838}" type="pres">
      <dgm:prSet presAssocID="{33D3E54A-6A5D-465E-AE91-E0364D077B4A}" presName="parTx" presStyleLbl="revTx" presStyleIdx="1" presStyleCnt="3">
        <dgm:presLayoutVars>
          <dgm:chMax val="0"/>
          <dgm:chPref val="0"/>
        </dgm:presLayoutVars>
      </dgm:prSet>
      <dgm:spPr/>
      <dgm:t>
        <a:bodyPr/>
        <a:lstStyle/>
        <a:p>
          <a:endParaRPr lang="en-US"/>
        </a:p>
      </dgm:t>
    </dgm:pt>
    <dgm:pt modelId="{26C7CCF4-C096-486F-A1EF-A570D447CC58}" type="pres">
      <dgm:prSet presAssocID="{49D30CDF-F48C-46D6-972F-D73BB17665C9}" presName="sibTrans" presStyleCnt="0"/>
      <dgm:spPr/>
    </dgm:pt>
    <dgm:pt modelId="{5C0F17B3-AB53-4A7B-A393-BFE31BD96A8A}" type="pres">
      <dgm:prSet presAssocID="{8F6367A3-E2C7-45B8-92A3-63AA8B83AB55}" presName="compNode" presStyleCnt="0"/>
      <dgm:spPr/>
    </dgm:pt>
    <dgm:pt modelId="{7E4A1946-CB0F-448B-8D0C-1B3FBC1751FD}" type="pres">
      <dgm:prSet presAssocID="{8F6367A3-E2C7-45B8-92A3-63AA8B83AB55}" presName="bgRect" presStyleLbl="bgShp" presStyleIdx="2" presStyleCnt="3"/>
      <dgm:spPr/>
    </dgm:pt>
    <dgm:pt modelId="{283CE3BA-0B8C-4AF6-AED5-006FA29CE30D}" type="pres">
      <dgm:prSet presAssocID="{8F6367A3-E2C7-45B8-92A3-63AA8B83AB55}"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dgm:spPr>
      <dgm:extLst>
        <a:ext uri="{E40237B7-FDA0-4F09-8148-C483321AD2D9}">
          <dgm14:cNvPr xmlns:dgm14="http://schemas.microsoft.com/office/drawing/2010/diagram" xmlns="" id="0" name="" descr="Security Camera Sign"/>
        </a:ext>
      </dgm:extLst>
    </dgm:pt>
    <dgm:pt modelId="{C394B0B0-8556-4863-907B-044E45EA11D4}" type="pres">
      <dgm:prSet presAssocID="{8F6367A3-E2C7-45B8-92A3-63AA8B83AB55}" presName="spaceRect" presStyleCnt="0"/>
      <dgm:spPr/>
    </dgm:pt>
    <dgm:pt modelId="{47F5E7C1-BE7E-4805-93BD-4F220DCE9224}" type="pres">
      <dgm:prSet presAssocID="{8F6367A3-E2C7-45B8-92A3-63AA8B83AB55}" presName="parTx" presStyleLbl="revTx" presStyleIdx="2" presStyleCnt="3">
        <dgm:presLayoutVars>
          <dgm:chMax val="0"/>
          <dgm:chPref val="0"/>
        </dgm:presLayoutVars>
      </dgm:prSet>
      <dgm:spPr/>
      <dgm:t>
        <a:bodyPr/>
        <a:lstStyle/>
        <a:p>
          <a:endParaRPr lang="en-US"/>
        </a:p>
      </dgm:t>
    </dgm:pt>
  </dgm:ptLst>
  <dgm:cxnLst>
    <dgm:cxn modelId="{914DE403-EEE0-48C9-94FA-B90E3462B892}" srcId="{17D84268-2C5F-40E7-B7F3-5D01AF586C89}" destId="{EA12034D-7941-4747-8C3E-576F7B9B43B9}" srcOrd="0" destOrd="0" parTransId="{77D74D15-D64F-4AEE-BC95-528F3FBC0919}" sibTransId="{F89C05B4-739B-42C9-8A13-177882C1E900}"/>
    <dgm:cxn modelId="{FA8FE390-6254-44F9-83CE-10DD18D45AED}" srcId="{17D84268-2C5F-40E7-B7F3-5D01AF586C89}" destId="{8F6367A3-E2C7-45B8-92A3-63AA8B83AB55}" srcOrd="2" destOrd="0" parTransId="{21063065-E8DA-4620-99B4-F828E49359C4}" sibTransId="{866925FB-9C87-41B7-B89B-4347D1F9C0D4}"/>
    <dgm:cxn modelId="{B5DA0851-55A7-4661-8153-598C1F8C9963}" type="presOf" srcId="{33D3E54A-6A5D-465E-AE91-E0364D077B4A}" destId="{7AEFC161-37D1-4A0E-B2D1-7BE08258A838}" srcOrd="0" destOrd="0" presId="urn:microsoft.com/office/officeart/2018/2/layout/IconVerticalSolidList"/>
    <dgm:cxn modelId="{835C24A7-38E7-4036-9015-9E196AB43B12}" srcId="{17D84268-2C5F-40E7-B7F3-5D01AF586C89}" destId="{33D3E54A-6A5D-465E-AE91-E0364D077B4A}" srcOrd="1" destOrd="0" parTransId="{02090B53-BC70-43F3-9762-368D29B44861}" sibTransId="{49D30CDF-F48C-46D6-972F-D73BB17665C9}"/>
    <dgm:cxn modelId="{3EB7BCA8-CC48-4B54-8882-9CB1DC9B509A}" type="presOf" srcId="{17D84268-2C5F-40E7-B7F3-5D01AF586C89}" destId="{21DB669A-DDE4-46C5-8A38-713655859873}" srcOrd="0" destOrd="0" presId="urn:microsoft.com/office/officeart/2018/2/layout/IconVerticalSolidList"/>
    <dgm:cxn modelId="{5E2D6FD5-6BEA-4CCC-A601-BBE776846157}" type="presOf" srcId="{8F6367A3-E2C7-45B8-92A3-63AA8B83AB55}" destId="{47F5E7C1-BE7E-4805-93BD-4F220DCE9224}" srcOrd="0" destOrd="0" presId="urn:microsoft.com/office/officeart/2018/2/layout/IconVerticalSolidList"/>
    <dgm:cxn modelId="{DE36ADD8-3741-4E57-B778-B19F2E104511}" type="presOf" srcId="{EA12034D-7941-4747-8C3E-576F7B9B43B9}" destId="{6E151C2A-7DE6-417A-9270-75CB31194D4F}" srcOrd="0" destOrd="0" presId="urn:microsoft.com/office/officeart/2018/2/layout/IconVerticalSolidList"/>
    <dgm:cxn modelId="{BA0A38DF-C031-4D3B-A206-2878ECEACB7A}" type="presParOf" srcId="{21DB669A-DDE4-46C5-8A38-713655859873}" destId="{0D959428-E019-42C5-93F7-710B313FE996}" srcOrd="0" destOrd="0" presId="urn:microsoft.com/office/officeart/2018/2/layout/IconVerticalSolidList"/>
    <dgm:cxn modelId="{8599CD23-0998-498D-AB7F-A3990EF07F7E}" type="presParOf" srcId="{0D959428-E019-42C5-93F7-710B313FE996}" destId="{057CD0BF-C1B3-4C47-86CF-C76FE956A14F}" srcOrd="0" destOrd="0" presId="urn:microsoft.com/office/officeart/2018/2/layout/IconVerticalSolidList"/>
    <dgm:cxn modelId="{878A08B4-1F7A-4806-B242-17479E7FCFC2}" type="presParOf" srcId="{0D959428-E019-42C5-93F7-710B313FE996}" destId="{FF5FA065-89EF-4469-98B8-DFCB1AB82DB3}" srcOrd="1" destOrd="0" presId="urn:microsoft.com/office/officeart/2018/2/layout/IconVerticalSolidList"/>
    <dgm:cxn modelId="{941BAEBA-0E6C-4D2D-8B23-D27613FA5E44}" type="presParOf" srcId="{0D959428-E019-42C5-93F7-710B313FE996}" destId="{DBD9997D-3326-4FEA-9776-9E25512D4AAC}" srcOrd="2" destOrd="0" presId="urn:microsoft.com/office/officeart/2018/2/layout/IconVerticalSolidList"/>
    <dgm:cxn modelId="{C0017077-7BFB-48BC-91C5-0C65E00ED99C}" type="presParOf" srcId="{0D959428-E019-42C5-93F7-710B313FE996}" destId="{6E151C2A-7DE6-417A-9270-75CB31194D4F}" srcOrd="3" destOrd="0" presId="urn:microsoft.com/office/officeart/2018/2/layout/IconVerticalSolidList"/>
    <dgm:cxn modelId="{2D827F03-A261-4FEC-8FFC-172463FD8D28}" type="presParOf" srcId="{21DB669A-DDE4-46C5-8A38-713655859873}" destId="{AD0C4A73-606A-46EB-81D2-7CD7E9D7AC37}" srcOrd="1" destOrd="0" presId="urn:microsoft.com/office/officeart/2018/2/layout/IconVerticalSolidList"/>
    <dgm:cxn modelId="{5E9B0905-7BEB-412F-A1DC-54C9A3265663}" type="presParOf" srcId="{21DB669A-DDE4-46C5-8A38-713655859873}" destId="{F0E36796-EB6C-4A08-9D8C-DF4806902AA0}" srcOrd="2" destOrd="0" presId="urn:microsoft.com/office/officeart/2018/2/layout/IconVerticalSolidList"/>
    <dgm:cxn modelId="{1507CC39-33E0-42D3-97B0-2EA1919186AD}" type="presParOf" srcId="{F0E36796-EB6C-4A08-9D8C-DF4806902AA0}" destId="{D74F3B22-C089-4EF5-A16B-8D307A23D2BB}" srcOrd="0" destOrd="0" presId="urn:microsoft.com/office/officeart/2018/2/layout/IconVerticalSolidList"/>
    <dgm:cxn modelId="{972176CB-1954-4B50-9661-FAD58561758F}" type="presParOf" srcId="{F0E36796-EB6C-4A08-9D8C-DF4806902AA0}" destId="{1AC065AF-91F7-4573-A3DE-503941EE850F}" srcOrd="1" destOrd="0" presId="urn:microsoft.com/office/officeart/2018/2/layout/IconVerticalSolidList"/>
    <dgm:cxn modelId="{BE9153D3-1DA1-44D9-BCB4-02605E5E8F2C}" type="presParOf" srcId="{F0E36796-EB6C-4A08-9D8C-DF4806902AA0}" destId="{A9992B7C-FA0B-4F79-BB40-CA61A634D2D6}" srcOrd="2" destOrd="0" presId="urn:microsoft.com/office/officeart/2018/2/layout/IconVerticalSolidList"/>
    <dgm:cxn modelId="{E06D564E-4875-493F-A864-FD3C392D0176}" type="presParOf" srcId="{F0E36796-EB6C-4A08-9D8C-DF4806902AA0}" destId="{7AEFC161-37D1-4A0E-B2D1-7BE08258A838}" srcOrd="3" destOrd="0" presId="urn:microsoft.com/office/officeart/2018/2/layout/IconVerticalSolidList"/>
    <dgm:cxn modelId="{2146A2EE-47D9-4AB3-B5E1-4CC88E11AF80}" type="presParOf" srcId="{21DB669A-DDE4-46C5-8A38-713655859873}" destId="{26C7CCF4-C096-486F-A1EF-A570D447CC58}" srcOrd="3" destOrd="0" presId="urn:microsoft.com/office/officeart/2018/2/layout/IconVerticalSolidList"/>
    <dgm:cxn modelId="{29A3439F-0D62-41D7-8907-91910571923F}" type="presParOf" srcId="{21DB669A-DDE4-46C5-8A38-713655859873}" destId="{5C0F17B3-AB53-4A7B-A393-BFE31BD96A8A}" srcOrd="4" destOrd="0" presId="urn:microsoft.com/office/officeart/2018/2/layout/IconVerticalSolidList"/>
    <dgm:cxn modelId="{E5F16E25-44B3-43B6-85F6-A924B6A8CC1A}" type="presParOf" srcId="{5C0F17B3-AB53-4A7B-A393-BFE31BD96A8A}" destId="{7E4A1946-CB0F-448B-8D0C-1B3FBC1751FD}" srcOrd="0" destOrd="0" presId="urn:microsoft.com/office/officeart/2018/2/layout/IconVerticalSolidList"/>
    <dgm:cxn modelId="{F323C5D7-DEB0-4121-943E-F1A62FEC9A30}" type="presParOf" srcId="{5C0F17B3-AB53-4A7B-A393-BFE31BD96A8A}" destId="{283CE3BA-0B8C-4AF6-AED5-006FA29CE30D}" srcOrd="1" destOrd="0" presId="urn:microsoft.com/office/officeart/2018/2/layout/IconVerticalSolidList"/>
    <dgm:cxn modelId="{806EA038-82A4-4960-B57B-3E7C49EEE918}" type="presParOf" srcId="{5C0F17B3-AB53-4A7B-A393-BFE31BD96A8A}" destId="{C394B0B0-8556-4863-907B-044E45EA11D4}" srcOrd="2" destOrd="0" presId="urn:microsoft.com/office/officeart/2018/2/layout/IconVerticalSolidList"/>
    <dgm:cxn modelId="{1F4DD93D-2DDB-4887-82CB-D54B8469059F}" type="presParOf" srcId="{5C0F17B3-AB53-4A7B-A393-BFE31BD96A8A}" destId="{47F5E7C1-BE7E-4805-93BD-4F220DCE9224}" srcOrd="3" destOrd="0" presId="urn:microsoft.com/office/officeart/2018/2/layout/IconVerticalSolidList"/>
  </dgm:cxnLst>
  <dgm:bg/>
  <dgm:whole/>
</dgm:dataModel>
</file>

<file path=ppt/diagrams/data11.xml><?xml version="1.0" encoding="utf-8"?>
<dgm:dataModel xmlns:dgm="http://schemas.openxmlformats.org/drawingml/2006/diagram" xmlns:a="http://schemas.openxmlformats.org/drawingml/2006/main">
  <dgm:ptLst>
    <dgm:pt modelId="{C59CD458-F77C-4EE8-B727-D41DF59DEBAB}"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0B8F7B1B-737F-4EF4-AFDF-1D1BAEC90889}">
      <dgm:prSet/>
      <dgm:spPr/>
      <dgm:t>
        <a:bodyPr/>
        <a:lstStyle/>
        <a:p>
          <a:pPr>
            <a:lnSpc>
              <a:spcPct val="100000"/>
            </a:lnSpc>
          </a:pPr>
          <a:r>
            <a:rPr lang="en-US" dirty="0"/>
            <a:t>Recap: The Internet of Things connects devices and enables them to communicate and share data</a:t>
          </a:r>
        </a:p>
      </dgm:t>
    </dgm:pt>
    <dgm:pt modelId="{46DF1B91-B9A2-4EF7-8878-42DC8FA7DEE8}" type="parTrans" cxnId="{12750BCC-3743-44A5-832D-D0B07F3FE8B4}">
      <dgm:prSet/>
      <dgm:spPr/>
      <dgm:t>
        <a:bodyPr/>
        <a:lstStyle/>
        <a:p>
          <a:endParaRPr lang="en-US"/>
        </a:p>
      </dgm:t>
    </dgm:pt>
    <dgm:pt modelId="{A4B3DC6F-F45C-4AB8-85E1-F14E054757B8}" type="sibTrans" cxnId="{12750BCC-3743-44A5-832D-D0B07F3FE8B4}">
      <dgm:prSet/>
      <dgm:spPr/>
      <dgm:t>
        <a:bodyPr/>
        <a:lstStyle/>
        <a:p>
          <a:endParaRPr lang="en-US"/>
        </a:p>
      </dgm:t>
    </dgm:pt>
    <dgm:pt modelId="{1DD30F27-5EBD-45EA-9E75-551A0362A304}">
      <dgm:prSet/>
      <dgm:spPr/>
      <dgm:t>
        <a:bodyPr/>
        <a:lstStyle/>
        <a:p>
          <a:pPr>
            <a:lnSpc>
              <a:spcPct val="100000"/>
            </a:lnSpc>
          </a:pPr>
          <a:r>
            <a:rPr lang="en-US" dirty="0"/>
            <a:t>Impact: </a:t>
          </a:r>
          <a:r>
            <a:rPr lang="en-US" dirty="0" err="1"/>
            <a:t>IoT</a:t>
          </a:r>
          <a:r>
            <a:rPr lang="en-US" dirty="0"/>
            <a:t> enhances convenience, efficiency, and safety in our daily lives</a:t>
          </a:r>
        </a:p>
      </dgm:t>
    </dgm:pt>
    <dgm:pt modelId="{ED80E5D6-4A8D-4A4B-97C7-A16F6F0FAA98}" type="parTrans" cxnId="{BE932725-CD83-4963-A2BE-1D2E0E9364A6}">
      <dgm:prSet/>
      <dgm:spPr/>
      <dgm:t>
        <a:bodyPr/>
        <a:lstStyle/>
        <a:p>
          <a:endParaRPr lang="en-US"/>
        </a:p>
      </dgm:t>
    </dgm:pt>
    <dgm:pt modelId="{EB887DE9-66D5-486E-9001-4A4625A6C781}" type="sibTrans" cxnId="{BE932725-CD83-4963-A2BE-1D2E0E9364A6}">
      <dgm:prSet/>
      <dgm:spPr/>
      <dgm:t>
        <a:bodyPr/>
        <a:lstStyle/>
        <a:p>
          <a:endParaRPr lang="en-US"/>
        </a:p>
      </dgm:t>
    </dgm:pt>
    <dgm:pt modelId="{C5A01E91-C849-42A7-BF79-1C6F30829BF3}">
      <dgm:prSet/>
      <dgm:spPr/>
      <dgm:t>
        <a:bodyPr/>
        <a:lstStyle/>
        <a:p>
          <a:pPr>
            <a:lnSpc>
              <a:spcPct val="100000"/>
            </a:lnSpc>
          </a:pPr>
          <a:r>
            <a:rPr lang="en-US" dirty="0"/>
            <a:t>Future: With continued growth and innovation, </a:t>
          </a:r>
          <a:r>
            <a:rPr lang="en-US" dirty="0" err="1"/>
            <a:t>IoT</a:t>
          </a:r>
          <a:r>
            <a:rPr lang="en-US" dirty="0"/>
            <a:t> will play an even bigger role in shaping the world around us</a:t>
          </a:r>
        </a:p>
      </dgm:t>
    </dgm:pt>
    <dgm:pt modelId="{ACBCDAE8-E3F8-463B-91D8-8281BBFE5AED}" type="parTrans" cxnId="{3F5B4D5E-3D0C-4A10-BC78-F57BF872509F}">
      <dgm:prSet/>
      <dgm:spPr/>
      <dgm:t>
        <a:bodyPr/>
        <a:lstStyle/>
        <a:p>
          <a:endParaRPr lang="en-US"/>
        </a:p>
      </dgm:t>
    </dgm:pt>
    <dgm:pt modelId="{A5C88A56-1D21-4CA6-9EE4-C40F369C0D24}" type="sibTrans" cxnId="{3F5B4D5E-3D0C-4A10-BC78-F57BF872509F}">
      <dgm:prSet/>
      <dgm:spPr/>
      <dgm:t>
        <a:bodyPr/>
        <a:lstStyle/>
        <a:p>
          <a:endParaRPr lang="en-US"/>
        </a:p>
      </dgm:t>
    </dgm:pt>
    <dgm:pt modelId="{71F304B1-1472-4652-9F98-2F1172781A3D}" type="pres">
      <dgm:prSet presAssocID="{C59CD458-F77C-4EE8-B727-D41DF59DEBAB}" presName="root" presStyleCnt="0">
        <dgm:presLayoutVars>
          <dgm:dir/>
          <dgm:resizeHandles val="exact"/>
        </dgm:presLayoutVars>
      </dgm:prSet>
      <dgm:spPr/>
      <dgm:t>
        <a:bodyPr/>
        <a:lstStyle/>
        <a:p>
          <a:endParaRPr lang="en-US"/>
        </a:p>
      </dgm:t>
    </dgm:pt>
    <dgm:pt modelId="{61397AAB-B7E3-48D2-9CF6-AC8B6C919C31}" type="pres">
      <dgm:prSet presAssocID="{0B8F7B1B-737F-4EF4-AFDF-1D1BAEC90889}" presName="compNode" presStyleCnt="0"/>
      <dgm:spPr/>
    </dgm:pt>
    <dgm:pt modelId="{BB718849-212E-424E-A378-67B730D64122}" type="pres">
      <dgm:prSet presAssocID="{0B8F7B1B-737F-4EF4-AFDF-1D1BAEC90889}" presName="bgRect" presStyleLbl="bgShp" presStyleIdx="0" presStyleCnt="3"/>
      <dgm:spPr/>
    </dgm:pt>
    <dgm:pt modelId="{C74C89E1-EF05-4D6D-B033-0CCDEA792101}" type="pres">
      <dgm:prSet presAssocID="{0B8F7B1B-737F-4EF4-AFDF-1D1BAEC9088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Server"/>
        </a:ext>
      </dgm:extLst>
    </dgm:pt>
    <dgm:pt modelId="{461425DE-4350-46D5-A858-ADEC234D219A}" type="pres">
      <dgm:prSet presAssocID="{0B8F7B1B-737F-4EF4-AFDF-1D1BAEC90889}" presName="spaceRect" presStyleCnt="0"/>
      <dgm:spPr/>
    </dgm:pt>
    <dgm:pt modelId="{605CFEC0-6EBE-4D2F-B0D5-77ACCB6DC30D}" type="pres">
      <dgm:prSet presAssocID="{0B8F7B1B-737F-4EF4-AFDF-1D1BAEC90889}" presName="parTx" presStyleLbl="revTx" presStyleIdx="0" presStyleCnt="3">
        <dgm:presLayoutVars>
          <dgm:chMax val="0"/>
          <dgm:chPref val="0"/>
        </dgm:presLayoutVars>
      </dgm:prSet>
      <dgm:spPr/>
      <dgm:t>
        <a:bodyPr/>
        <a:lstStyle/>
        <a:p>
          <a:endParaRPr lang="en-US"/>
        </a:p>
      </dgm:t>
    </dgm:pt>
    <dgm:pt modelId="{072AC439-5626-46D0-85BF-F60DEA16A44F}" type="pres">
      <dgm:prSet presAssocID="{A4B3DC6F-F45C-4AB8-85E1-F14E054757B8}" presName="sibTrans" presStyleCnt="0"/>
      <dgm:spPr/>
    </dgm:pt>
    <dgm:pt modelId="{1CCC5E77-06ED-434C-AE78-62B33E9F22AA}" type="pres">
      <dgm:prSet presAssocID="{1DD30F27-5EBD-45EA-9E75-551A0362A304}" presName="compNode" presStyleCnt="0"/>
      <dgm:spPr/>
    </dgm:pt>
    <dgm:pt modelId="{1274BE3C-DFCB-4B99-A1E2-8FDF5E046ED5}" type="pres">
      <dgm:prSet presAssocID="{1DD30F27-5EBD-45EA-9E75-551A0362A304}" presName="bgRect" presStyleLbl="bgShp" presStyleIdx="1" presStyleCnt="3"/>
      <dgm:spPr/>
    </dgm:pt>
    <dgm:pt modelId="{BADC2CB9-B334-408F-8A61-D7C5475E5240}" type="pres">
      <dgm:prSet presAssocID="{1DD30F27-5EBD-45EA-9E75-551A0362A304}"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Wireless router"/>
        </a:ext>
      </dgm:extLst>
    </dgm:pt>
    <dgm:pt modelId="{74194445-2563-4DD3-92B5-9D8604529A6C}" type="pres">
      <dgm:prSet presAssocID="{1DD30F27-5EBD-45EA-9E75-551A0362A304}" presName="spaceRect" presStyleCnt="0"/>
      <dgm:spPr/>
    </dgm:pt>
    <dgm:pt modelId="{0EC39B08-9FC7-4374-BCE7-C241968FB3F6}" type="pres">
      <dgm:prSet presAssocID="{1DD30F27-5EBD-45EA-9E75-551A0362A304}" presName="parTx" presStyleLbl="revTx" presStyleIdx="1" presStyleCnt="3">
        <dgm:presLayoutVars>
          <dgm:chMax val="0"/>
          <dgm:chPref val="0"/>
        </dgm:presLayoutVars>
      </dgm:prSet>
      <dgm:spPr/>
      <dgm:t>
        <a:bodyPr/>
        <a:lstStyle/>
        <a:p>
          <a:endParaRPr lang="en-US"/>
        </a:p>
      </dgm:t>
    </dgm:pt>
    <dgm:pt modelId="{5C416BC1-B581-4D3E-AF74-58B26EEF9D35}" type="pres">
      <dgm:prSet presAssocID="{EB887DE9-66D5-486E-9001-4A4625A6C781}" presName="sibTrans" presStyleCnt="0"/>
      <dgm:spPr/>
    </dgm:pt>
    <dgm:pt modelId="{EACB556D-BCA8-444A-A12E-821022E151A2}" type="pres">
      <dgm:prSet presAssocID="{C5A01E91-C849-42A7-BF79-1C6F30829BF3}" presName="compNode" presStyleCnt="0"/>
      <dgm:spPr/>
    </dgm:pt>
    <dgm:pt modelId="{71773838-11D2-4AD9-8686-6117450F4F58}" type="pres">
      <dgm:prSet presAssocID="{C5A01E91-C849-42A7-BF79-1C6F30829BF3}" presName="bgRect" presStyleLbl="bgShp" presStyleIdx="2" presStyleCnt="3"/>
      <dgm:spPr/>
    </dgm:pt>
    <dgm:pt modelId="{BE223606-108D-4B07-9831-CADD93AE1CC3}" type="pres">
      <dgm:prSet presAssocID="{C5A01E91-C849-42A7-BF79-1C6F30829BF3}"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Business Growth"/>
        </a:ext>
      </dgm:extLst>
    </dgm:pt>
    <dgm:pt modelId="{2C92379B-E79B-4C07-AAB7-C7D58A588BA3}" type="pres">
      <dgm:prSet presAssocID="{C5A01E91-C849-42A7-BF79-1C6F30829BF3}" presName="spaceRect" presStyleCnt="0"/>
      <dgm:spPr/>
    </dgm:pt>
    <dgm:pt modelId="{C1033B00-ABE1-4062-84FB-B4DC56C5CEDA}" type="pres">
      <dgm:prSet presAssocID="{C5A01E91-C849-42A7-BF79-1C6F30829BF3}" presName="parTx" presStyleLbl="revTx" presStyleIdx="2" presStyleCnt="3">
        <dgm:presLayoutVars>
          <dgm:chMax val="0"/>
          <dgm:chPref val="0"/>
        </dgm:presLayoutVars>
      </dgm:prSet>
      <dgm:spPr/>
      <dgm:t>
        <a:bodyPr/>
        <a:lstStyle/>
        <a:p>
          <a:endParaRPr lang="en-US"/>
        </a:p>
      </dgm:t>
    </dgm:pt>
  </dgm:ptLst>
  <dgm:cxnLst>
    <dgm:cxn modelId="{B401E313-B0B5-4AB1-907C-12E524572957}" type="presOf" srcId="{1DD30F27-5EBD-45EA-9E75-551A0362A304}" destId="{0EC39B08-9FC7-4374-BCE7-C241968FB3F6}" srcOrd="0" destOrd="0" presId="urn:microsoft.com/office/officeart/2018/2/layout/IconVerticalSolidList"/>
    <dgm:cxn modelId="{12750BCC-3743-44A5-832D-D0B07F3FE8B4}" srcId="{C59CD458-F77C-4EE8-B727-D41DF59DEBAB}" destId="{0B8F7B1B-737F-4EF4-AFDF-1D1BAEC90889}" srcOrd="0" destOrd="0" parTransId="{46DF1B91-B9A2-4EF7-8878-42DC8FA7DEE8}" sibTransId="{A4B3DC6F-F45C-4AB8-85E1-F14E054757B8}"/>
    <dgm:cxn modelId="{BE932725-CD83-4963-A2BE-1D2E0E9364A6}" srcId="{C59CD458-F77C-4EE8-B727-D41DF59DEBAB}" destId="{1DD30F27-5EBD-45EA-9E75-551A0362A304}" srcOrd="1" destOrd="0" parTransId="{ED80E5D6-4A8D-4A4B-97C7-A16F6F0FAA98}" sibTransId="{EB887DE9-66D5-486E-9001-4A4625A6C781}"/>
    <dgm:cxn modelId="{FA3A09B7-686E-4D19-9F6E-BA29E1921E8D}" type="presOf" srcId="{C59CD458-F77C-4EE8-B727-D41DF59DEBAB}" destId="{71F304B1-1472-4652-9F98-2F1172781A3D}" srcOrd="0" destOrd="0" presId="urn:microsoft.com/office/officeart/2018/2/layout/IconVerticalSolidList"/>
    <dgm:cxn modelId="{6D5F7885-4C2D-495B-82A6-8B4838AA8528}" type="presOf" srcId="{C5A01E91-C849-42A7-BF79-1C6F30829BF3}" destId="{C1033B00-ABE1-4062-84FB-B4DC56C5CEDA}" srcOrd="0" destOrd="0" presId="urn:microsoft.com/office/officeart/2018/2/layout/IconVerticalSolidList"/>
    <dgm:cxn modelId="{3F5B4D5E-3D0C-4A10-BC78-F57BF872509F}" srcId="{C59CD458-F77C-4EE8-B727-D41DF59DEBAB}" destId="{C5A01E91-C849-42A7-BF79-1C6F30829BF3}" srcOrd="2" destOrd="0" parTransId="{ACBCDAE8-E3F8-463B-91D8-8281BBFE5AED}" sibTransId="{A5C88A56-1D21-4CA6-9EE4-C40F369C0D24}"/>
    <dgm:cxn modelId="{DB9B0423-224D-4739-8613-5CA01C6BA545}" type="presOf" srcId="{0B8F7B1B-737F-4EF4-AFDF-1D1BAEC90889}" destId="{605CFEC0-6EBE-4D2F-B0D5-77ACCB6DC30D}" srcOrd="0" destOrd="0" presId="urn:microsoft.com/office/officeart/2018/2/layout/IconVerticalSolidList"/>
    <dgm:cxn modelId="{E8AFB1A1-1CD4-4A23-90DE-2111099FB254}" type="presParOf" srcId="{71F304B1-1472-4652-9F98-2F1172781A3D}" destId="{61397AAB-B7E3-48D2-9CF6-AC8B6C919C31}" srcOrd="0" destOrd="0" presId="urn:microsoft.com/office/officeart/2018/2/layout/IconVerticalSolidList"/>
    <dgm:cxn modelId="{753DC6FC-2F13-4B67-83AB-66090AA917F0}" type="presParOf" srcId="{61397AAB-B7E3-48D2-9CF6-AC8B6C919C31}" destId="{BB718849-212E-424E-A378-67B730D64122}" srcOrd="0" destOrd="0" presId="urn:microsoft.com/office/officeart/2018/2/layout/IconVerticalSolidList"/>
    <dgm:cxn modelId="{463DB34C-0EDF-4672-8DDC-EF7A498729CF}" type="presParOf" srcId="{61397AAB-B7E3-48D2-9CF6-AC8B6C919C31}" destId="{C74C89E1-EF05-4D6D-B033-0CCDEA792101}" srcOrd="1" destOrd="0" presId="urn:microsoft.com/office/officeart/2018/2/layout/IconVerticalSolidList"/>
    <dgm:cxn modelId="{DBF0D39C-957E-496A-B997-C85BB8CB930C}" type="presParOf" srcId="{61397AAB-B7E3-48D2-9CF6-AC8B6C919C31}" destId="{461425DE-4350-46D5-A858-ADEC234D219A}" srcOrd="2" destOrd="0" presId="urn:microsoft.com/office/officeart/2018/2/layout/IconVerticalSolidList"/>
    <dgm:cxn modelId="{AC829717-EBA4-414A-9B07-75129E572802}" type="presParOf" srcId="{61397AAB-B7E3-48D2-9CF6-AC8B6C919C31}" destId="{605CFEC0-6EBE-4D2F-B0D5-77ACCB6DC30D}" srcOrd="3" destOrd="0" presId="urn:microsoft.com/office/officeart/2018/2/layout/IconVerticalSolidList"/>
    <dgm:cxn modelId="{24B7C18C-011E-4F3B-929E-CFAFB170056A}" type="presParOf" srcId="{71F304B1-1472-4652-9F98-2F1172781A3D}" destId="{072AC439-5626-46D0-85BF-F60DEA16A44F}" srcOrd="1" destOrd="0" presId="urn:microsoft.com/office/officeart/2018/2/layout/IconVerticalSolidList"/>
    <dgm:cxn modelId="{625D139A-A924-471D-8A9C-6B75E4B61CFF}" type="presParOf" srcId="{71F304B1-1472-4652-9F98-2F1172781A3D}" destId="{1CCC5E77-06ED-434C-AE78-62B33E9F22AA}" srcOrd="2" destOrd="0" presId="urn:microsoft.com/office/officeart/2018/2/layout/IconVerticalSolidList"/>
    <dgm:cxn modelId="{F25DFAB5-9402-44A9-BE6A-CE5A3DC0F158}" type="presParOf" srcId="{1CCC5E77-06ED-434C-AE78-62B33E9F22AA}" destId="{1274BE3C-DFCB-4B99-A1E2-8FDF5E046ED5}" srcOrd="0" destOrd="0" presId="urn:microsoft.com/office/officeart/2018/2/layout/IconVerticalSolidList"/>
    <dgm:cxn modelId="{63602287-1910-42CA-A582-E914A4FC493F}" type="presParOf" srcId="{1CCC5E77-06ED-434C-AE78-62B33E9F22AA}" destId="{BADC2CB9-B334-408F-8A61-D7C5475E5240}" srcOrd="1" destOrd="0" presId="urn:microsoft.com/office/officeart/2018/2/layout/IconVerticalSolidList"/>
    <dgm:cxn modelId="{CD5BFEAC-2C4E-437C-8595-B8B9B57E62AC}" type="presParOf" srcId="{1CCC5E77-06ED-434C-AE78-62B33E9F22AA}" destId="{74194445-2563-4DD3-92B5-9D8604529A6C}" srcOrd="2" destOrd="0" presId="urn:microsoft.com/office/officeart/2018/2/layout/IconVerticalSolidList"/>
    <dgm:cxn modelId="{DF43575C-D94B-4E7D-B1D3-6FA04AFBCECF}" type="presParOf" srcId="{1CCC5E77-06ED-434C-AE78-62B33E9F22AA}" destId="{0EC39B08-9FC7-4374-BCE7-C241968FB3F6}" srcOrd="3" destOrd="0" presId="urn:microsoft.com/office/officeart/2018/2/layout/IconVerticalSolidList"/>
    <dgm:cxn modelId="{1A526A05-53FD-4CBF-8CA9-46043DB78E68}" type="presParOf" srcId="{71F304B1-1472-4652-9F98-2F1172781A3D}" destId="{5C416BC1-B581-4D3E-AF74-58B26EEF9D35}" srcOrd="3" destOrd="0" presId="urn:microsoft.com/office/officeart/2018/2/layout/IconVerticalSolidList"/>
    <dgm:cxn modelId="{E69B73FD-3A99-40A7-9E13-CDB20C38C6EA}" type="presParOf" srcId="{71F304B1-1472-4652-9F98-2F1172781A3D}" destId="{EACB556D-BCA8-444A-A12E-821022E151A2}" srcOrd="4" destOrd="0" presId="urn:microsoft.com/office/officeart/2018/2/layout/IconVerticalSolidList"/>
    <dgm:cxn modelId="{34343513-754E-40A0-BB55-9274EC8D35ED}" type="presParOf" srcId="{EACB556D-BCA8-444A-A12E-821022E151A2}" destId="{71773838-11D2-4AD9-8686-6117450F4F58}" srcOrd="0" destOrd="0" presId="urn:microsoft.com/office/officeart/2018/2/layout/IconVerticalSolidList"/>
    <dgm:cxn modelId="{2769D84D-2038-4684-A108-96399DA918BC}" type="presParOf" srcId="{EACB556D-BCA8-444A-A12E-821022E151A2}" destId="{BE223606-108D-4B07-9831-CADD93AE1CC3}" srcOrd="1" destOrd="0" presId="urn:microsoft.com/office/officeart/2018/2/layout/IconVerticalSolidList"/>
    <dgm:cxn modelId="{3AD96136-BE72-4E5B-B704-9BAA7103D91A}" type="presParOf" srcId="{EACB556D-BCA8-444A-A12E-821022E151A2}" destId="{2C92379B-E79B-4C07-AAB7-C7D58A588BA3}" srcOrd="2" destOrd="0" presId="urn:microsoft.com/office/officeart/2018/2/layout/IconVerticalSolidList"/>
    <dgm:cxn modelId="{244AB576-6423-400B-ADCE-C1909B3DF6FC}" type="presParOf" srcId="{EACB556D-BCA8-444A-A12E-821022E151A2}" destId="{C1033B00-ABE1-4062-84FB-B4DC56C5CEDA}" srcOrd="3" destOrd="0" presId="urn:microsoft.com/office/officeart/2018/2/layout/IconVerticalSolidList"/>
  </dgm:cxnLst>
  <dgm:bg/>
  <dgm:whole/>
</dgm:dataModel>
</file>

<file path=ppt/diagrams/data2.xml><?xml version="1.0" encoding="utf-8"?>
<dgm:dataModel xmlns:dgm="http://schemas.openxmlformats.org/drawingml/2006/diagram" xmlns:a="http://schemas.openxmlformats.org/drawingml/2006/main">
  <dgm:ptLst>
    <dgm:pt modelId="{1F3AD4EA-FBD6-453A-8031-99E8113C3EA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7AD68815-8B9B-4F68-80EA-62B8EBEDE858}">
      <dgm:prSet/>
      <dgm:spPr/>
      <dgm:t>
        <a:bodyPr/>
        <a:lstStyle/>
        <a:p>
          <a:pPr>
            <a:lnSpc>
              <a:spcPct val="100000"/>
            </a:lnSpc>
          </a:pPr>
          <a:r>
            <a:rPr lang="en-US" b="1" dirty="0">
              <a:solidFill>
                <a:srgbClr val="FF0000"/>
              </a:solidFill>
            </a:rPr>
            <a:t>Smart Classrooms: </a:t>
          </a:r>
          <a:r>
            <a:rPr lang="en-US" dirty="0"/>
            <a:t>Interactive whiteboards and personalized learning</a:t>
          </a:r>
        </a:p>
      </dgm:t>
    </dgm:pt>
    <dgm:pt modelId="{6B1D8187-A3D1-4879-8635-8A44D8C509C2}" type="parTrans" cxnId="{0A36911B-4A45-4507-92F5-525EC1B1FF5D}">
      <dgm:prSet/>
      <dgm:spPr/>
      <dgm:t>
        <a:bodyPr/>
        <a:lstStyle/>
        <a:p>
          <a:endParaRPr lang="en-US"/>
        </a:p>
      </dgm:t>
    </dgm:pt>
    <dgm:pt modelId="{2CD34408-2F39-46D1-BB47-36A4DBF89E99}" type="sibTrans" cxnId="{0A36911B-4A45-4507-92F5-525EC1B1FF5D}">
      <dgm:prSet/>
      <dgm:spPr/>
      <dgm:t>
        <a:bodyPr/>
        <a:lstStyle/>
        <a:p>
          <a:endParaRPr lang="en-US"/>
        </a:p>
      </dgm:t>
    </dgm:pt>
    <dgm:pt modelId="{0E74185F-4249-493B-8264-80F556B1F6A5}">
      <dgm:prSet/>
      <dgm:spPr/>
      <dgm:t>
        <a:bodyPr/>
        <a:lstStyle/>
        <a:p>
          <a:pPr>
            <a:lnSpc>
              <a:spcPct val="100000"/>
            </a:lnSpc>
          </a:pPr>
          <a:r>
            <a:rPr lang="en-US" b="1" dirty="0">
              <a:solidFill>
                <a:srgbClr val="FF0000"/>
              </a:solidFill>
            </a:rPr>
            <a:t>Remote Learning: </a:t>
          </a:r>
          <a:r>
            <a:rPr lang="en-US" dirty="0"/>
            <a:t>Access educational resources from anywhere</a:t>
          </a:r>
        </a:p>
      </dgm:t>
    </dgm:pt>
    <dgm:pt modelId="{68F7EDFD-D352-4317-B403-73C5822CF98D}" type="parTrans" cxnId="{5D553054-6287-4DD9-8402-804D2BD2C35A}">
      <dgm:prSet/>
      <dgm:spPr/>
      <dgm:t>
        <a:bodyPr/>
        <a:lstStyle/>
        <a:p>
          <a:endParaRPr lang="en-US"/>
        </a:p>
      </dgm:t>
    </dgm:pt>
    <dgm:pt modelId="{81F83E3A-363F-40C2-AF79-218529166171}" type="sibTrans" cxnId="{5D553054-6287-4DD9-8402-804D2BD2C35A}">
      <dgm:prSet/>
      <dgm:spPr/>
      <dgm:t>
        <a:bodyPr/>
        <a:lstStyle/>
        <a:p>
          <a:endParaRPr lang="en-US"/>
        </a:p>
      </dgm:t>
    </dgm:pt>
    <dgm:pt modelId="{19D66C1F-D0EB-4E47-B489-EE5361EB1CCF}">
      <dgm:prSet/>
      <dgm:spPr/>
      <dgm:t>
        <a:bodyPr/>
        <a:lstStyle/>
        <a:p>
          <a:pPr>
            <a:lnSpc>
              <a:spcPct val="100000"/>
            </a:lnSpc>
          </a:pPr>
          <a:r>
            <a:rPr lang="en-US" b="1" dirty="0">
              <a:solidFill>
                <a:srgbClr val="FF0000"/>
              </a:solidFill>
            </a:rPr>
            <a:t>Safety Systems: </a:t>
          </a:r>
          <a:r>
            <a:rPr lang="en-US" dirty="0"/>
            <a:t>IoT devices such as security cameras, door sensors, and emergency alert systems can enhance school safety by monitoring school premises, detecting potential threats, and alerting authorities in case of emergencies like intruders or natural disasters</a:t>
          </a:r>
        </a:p>
      </dgm:t>
    </dgm:pt>
    <dgm:pt modelId="{0154C186-847F-4714-9C22-68AE458AE10C}" type="parTrans" cxnId="{041B7797-BC73-4D5D-8305-919D5C2432B3}">
      <dgm:prSet/>
      <dgm:spPr/>
      <dgm:t>
        <a:bodyPr/>
        <a:lstStyle/>
        <a:p>
          <a:endParaRPr lang="en-US"/>
        </a:p>
      </dgm:t>
    </dgm:pt>
    <dgm:pt modelId="{5E089239-3A6E-4BFC-8EB7-E15112A1457D}" type="sibTrans" cxnId="{041B7797-BC73-4D5D-8305-919D5C2432B3}">
      <dgm:prSet/>
      <dgm:spPr/>
      <dgm:t>
        <a:bodyPr/>
        <a:lstStyle/>
        <a:p>
          <a:endParaRPr lang="en-US"/>
        </a:p>
      </dgm:t>
    </dgm:pt>
    <dgm:pt modelId="{FAD2181A-2620-42A6-980C-D4FB1F2EA0BB}" type="pres">
      <dgm:prSet presAssocID="{1F3AD4EA-FBD6-453A-8031-99E8113C3EAA}" presName="root" presStyleCnt="0">
        <dgm:presLayoutVars>
          <dgm:dir/>
          <dgm:resizeHandles val="exact"/>
        </dgm:presLayoutVars>
      </dgm:prSet>
      <dgm:spPr/>
      <dgm:t>
        <a:bodyPr/>
        <a:lstStyle/>
        <a:p>
          <a:endParaRPr lang="en-US"/>
        </a:p>
      </dgm:t>
    </dgm:pt>
    <dgm:pt modelId="{A858015B-E30B-4D1F-8C98-58E7ABB83315}" type="pres">
      <dgm:prSet presAssocID="{7AD68815-8B9B-4F68-80EA-62B8EBEDE858}" presName="compNode" presStyleCnt="0"/>
      <dgm:spPr/>
    </dgm:pt>
    <dgm:pt modelId="{E0EA4F3E-986F-4A98-840D-EC07E294A7E2}" type="pres">
      <dgm:prSet presAssocID="{7AD68815-8B9B-4F68-80EA-62B8EBEDE858}" presName="bgRect" presStyleLbl="bgShp" presStyleIdx="0" presStyleCnt="3" custLinFactNeighborY="-34619"/>
      <dgm:spPr/>
    </dgm:pt>
    <dgm:pt modelId="{C1590343-80BB-4E78-8E93-0783D217C1E1}" type="pres">
      <dgm:prSet presAssocID="{7AD68815-8B9B-4F68-80EA-62B8EBEDE85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Classroom"/>
        </a:ext>
      </dgm:extLst>
    </dgm:pt>
    <dgm:pt modelId="{4F6CB957-657E-4617-A957-1DD91FB7502A}" type="pres">
      <dgm:prSet presAssocID="{7AD68815-8B9B-4F68-80EA-62B8EBEDE858}" presName="spaceRect" presStyleCnt="0"/>
      <dgm:spPr/>
    </dgm:pt>
    <dgm:pt modelId="{69CF4C1D-0153-4AEA-B937-75F3D411C9E5}" type="pres">
      <dgm:prSet presAssocID="{7AD68815-8B9B-4F68-80EA-62B8EBEDE858}" presName="parTx" presStyleLbl="revTx" presStyleIdx="0" presStyleCnt="3" custLinFactNeighborX="653" custLinFactNeighborY="-12349">
        <dgm:presLayoutVars>
          <dgm:chMax val="0"/>
          <dgm:chPref val="0"/>
        </dgm:presLayoutVars>
      </dgm:prSet>
      <dgm:spPr/>
      <dgm:t>
        <a:bodyPr/>
        <a:lstStyle/>
        <a:p>
          <a:endParaRPr lang="en-US"/>
        </a:p>
      </dgm:t>
    </dgm:pt>
    <dgm:pt modelId="{A14A174B-087F-4D6E-8691-001C309CE6A8}" type="pres">
      <dgm:prSet presAssocID="{2CD34408-2F39-46D1-BB47-36A4DBF89E99}" presName="sibTrans" presStyleCnt="0"/>
      <dgm:spPr/>
    </dgm:pt>
    <dgm:pt modelId="{60E759DC-94AA-4C34-9A1B-772079CC7F28}" type="pres">
      <dgm:prSet presAssocID="{0E74185F-4249-493B-8264-80F556B1F6A5}" presName="compNode" presStyleCnt="0"/>
      <dgm:spPr/>
    </dgm:pt>
    <dgm:pt modelId="{F11AE547-45FA-45CE-A22B-0E28B9CE4A98}" type="pres">
      <dgm:prSet presAssocID="{0E74185F-4249-493B-8264-80F556B1F6A5}" presName="bgRect" presStyleLbl="bgShp" presStyleIdx="1" presStyleCnt="3"/>
      <dgm:spPr/>
    </dgm:pt>
    <dgm:pt modelId="{B849D684-FB37-4BB6-A0CA-D57B1DC80CD3}" type="pres">
      <dgm:prSet presAssocID="{0E74185F-4249-493B-8264-80F556B1F6A5}"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Remote control"/>
        </a:ext>
      </dgm:extLst>
    </dgm:pt>
    <dgm:pt modelId="{7EFC3F2D-171F-4C60-B4BF-B568DEB30B88}" type="pres">
      <dgm:prSet presAssocID="{0E74185F-4249-493B-8264-80F556B1F6A5}" presName="spaceRect" presStyleCnt="0"/>
      <dgm:spPr/>
    </dgm:pt>
    <dgm:pt modelId="{8A4A6943-6C01-45AA-8ED2-E6B3A86ED50B}" type="pres">
      <dgm:prSet presAssocID="{0E74185F-4249-493B-8264-80F556B1F6A5}" presName="parTx" presStyleLbl="revTx" presStyleIdx="1" presStyleCnt="3">
        <dgm:presLayoutVars>
          <dgm:chMax val="0"/>
          <dgm:chPref val="0"/>
        </dgm:presLayoutVars>
      </dgm:prSet>
      <dgm:spPr/>
      <dgm:t>
        <a:bodyPr/>
        <a:lstStyle/>
        <a:p>
          <a:endParaRPr lang="en-US"/>
        </a:p>
      </dgm:t>
    </dgm:pt>
    <dgm:pt modelId="{8E412038-4B2A-4B6F-911D-0446F25BABFC}" type="pres">
      <dgm:prSet presAssocID="{81F83E3A-363F-40C2-AF79-218529166171}" presName="sibTrans" presStyleCnt="0"/>
      <dgm:spPr/>
    </dgm:pt>
    <dgm:pt modelId="{C2E40692-2460-41B1-A08F-F1D40C52AF4A}" type="pres">
      <dgm:prSet presAssocID="{19D66C1F-D0EB-4E47-B489-EE5361EB1CCF}" presName="compNode" presStyleCnt="0"/>
      <dgm:spPr/>
    </dgm:pt>
    <dgm:pt modelId="{B91CA74F-01DA-4D37-AEA6-45C117C4ACCA}" type="pres">
      <dgm:prSet presAssocID="{19D66C1F-D0EB-4E47-B489-EE5361EB1CCF}" presName="bgRect" presStyleLbl="bgShp" presStyleIdx="2" presStyleCnt="3"/>
      <dgm:spPr/>
    </dgm:pt>
    <dgm:pt modelId="{3077A03D-456F-479A-AD55-8FC093E1499D}" type="pres">
      <dgm:prSet presAssocID="{19D66C1F-D0EB-4E47-B489-EE5361EB1CCF}"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Security Camera Sign"/>
        </a:ext>
      </dgm:extLst>
    </dgm:pt>
    <dgm:pt modelId="{0CBECFFB-6222-4170-B68E-A01FDA885B41}" type="pres">
      <dgm:prSet presAssocID="{19D66C1F-D0EB-4E47-B489-EE5361EB1CCF}" presName="spaceRect" presStyleCnt="0"/>
      <dgm:spPr/>
    </dgm:pt>
    <dgm:pt modelId="{54D74DBA-4F52-4618-B31F-43B5B384B9FC}" type="pres">
      <dgm:prSet presAssocID="{19D66C1F-D0EB-4E47-B489-EE5361EB1CCF}" presName="parTx" presStyleLbl="revTx" presStyleIdx="2" presStyleCnt="3">
        <dgm:presLayoutVars>
          <dgm:chMax val="0"/>
          <dgm:chPref val="0"/>
        </dgm:presLayoutVars>
      </dgm:prSet>
      <dgm:spPr/>
      <dgm:t>
        <a:bodyPr/>
        <a:lstStyle/>
        <a:p>
          <a:endParaRPr lang="en-US"/>
        </a:p>
      </dgm:t>
    </dgm:pt>
  </dgm:ptLst>
  <dgm:cxnLst>
    <dgm:cxn modelId="{23F0EF45-F55F-4722-A3DA-601C1EB63809}" type="presOf" srcId="{0E74185F-4249-493B-8264-80F556B1F6A5}" destId="{8A4A6943-6C01-45AA-8ED2-E6B3A86ED50B}" srcOrd="0" destOrd="0" presId="urn:microsoft.com/office/officeart/2018/2/layout/IconVerticalSolidList"/>
    <dgm:cxn modelId="{5D553054-6287-4DD9-8402-804D2BD2C35A}" srcId="{1F3AD4EA-FBD6-453A-8031-99E8113C3EAA}" destId="{0E74185F-4249-493B-8264-80F556B1F6A5}" srcOrd="1" destOrd="0" parTransId="{68F7EDFD-D352-4317-B403-73C5822CF98D}" sibTransId="{81F83E3A-363F-40C2-AF79-218529166171}"/>
    <dgm:cxn modelId="{041B7797-BC73-4D5D-8305-919D5C2432B3}" srcId="{1F3AD4EA-FBD6-453A-8031-99E8113C3EAA}" destId="{19D66C1F-D0EB-4E47-B489-EE5361EB1CCF}" srcOrd="2" destOrd="0" parTransId="{0154C186-847F-4714-9C22-68AE458AE10C}" sibTransId="{5E089239-3A6E-4BFC-8EB7-E15112A1457D}"/>
    <dgm:cxn modelId="{FE20677D-9525-48F3-9CD8-790ED967F525}" type="presOf" srcId="{19D66C1F-D0EB-4E47-B489-EE5361EB1CCF}" destId="{54D74DBA-4F52-4618-B31F-43B5B384B9FC}" srcOrd="0" destOrd="0" presId="urn:microsoft.com/office/officeart/2018/2/layout/IconVerticalSolidList"/>
    <dgm:cxn modelId="{91B0A141-4E7B-4EBC-8647-40E51A9BA2B6}" type="presOf" srcId="{7AD68815-8B9B-4F68-80EA-62B8EBEDE858}" destId="{69CF4C1D-0153-4AEA-B937-75F3D411C9E5}" srcOrd="0" destOrd="0" presId="urn:microsoft.com/office/officeart/2018/2/layout/IconVerticalSolidList"/>
    <dgm:cxn modelId="{7F9CF38C-612B-427F-96BC-55BD9F17AE9F}" type="presOf" srcId="{1F3AD4EA-FBD6-453A-8031-99E8113C3EAA}" destId="{FAD2181A-2620-42A6-980C-D4FB1F2EA0BB}" srcOrd="0" destOrd="0" presId="urn:microsoft.com/office/officeart/2018/2/layout/IconVerticalSolidList"/>
    <dgm:cxn modelId="{0A36911B-4A45-4507-92F5-525EC1B1FF5D}" srcId="{1F3AD4EA-FBD6-453A-8031-99E8113C3EAA}" destId="{7AD68815-8B9B-4F68-80EA-62B8EBEDE858}" srcOrd="0" destOrd="0" parTransId="{6B1D8187-A3D1-4879-8635-8A44D8C509C2}" sibTransId="{2CD34408-2F39-46D1-BB47-36A4DBF89E99}"/>
    <dgm:cxn modelId="{EABEDEDA-8AC9-4E98-BC8D-F13896D970DC}" type="presParOf" srcId="{FAD2181A-2620-42A6-980C-D4FB1F2EA0BB}" destId="{A858015B-E30B-4D1F-8C98-58E7ABB83315}" srcOrd="0" destOrd="0" presId="urn:microsoft.com/office/officeart/2018/2/layout/IconVerticalSolidList"/>
    <dgm:cxn modelId="{E664289E-261D-4AB2-A6C1-9FBC855647D3}" type="presParOf" srcId="{A858015B-E30B-4D1F-8C98-58E7ABB83315}" destId="{E0EA4F3E-986F-4A98-840D-EC07E294A7E2}" srcOrd="0" destOrd="0" presId="urn:microsoft.com/office/officeart/2018/2/layout/IconVerticalSolidList"/>
    <dgm:cxn modelId="{7617582D-77C1-4A13-BDE2-9ACAF939BAE4}" type="presParOf" srcId="{A858015B-E30B-4D1F-8C98-58E7ABB83315}" destId="{C1590343-80BB-4E78-8E93-0783D217C1E1}" srcOrd="1" destOrd="0" presId="urn:microsoft.com/office/officeart/2018/2/layout/IconVerticalSolidList"/>
    <dgm:cxn modelId="{EB712A48-EFFE-4CCE-8801-23A43D349792}" type="presParOf" srcId="{A858015B-E30B-4D1F-8C98-58E7ABB83315}" destId="{4F6CB957-657E-4617-A957-1DD91FB7502A}" srcOrd="2" destOrd="0" presId="urn:microsoft.com/office/officeart/2018/2/layout/IconVerticalSolidList"/>
    <dgm:cxn modelId="{95102636-0C84-43D8-9B39-660F4FE3C8B6}" type="presParOf" srcId="{A858015B-E30B-4D1F-8C98-58E7ABB83315}" destId="{69CF4C1D-0153-4AEA-B937-75F3D411C9E5}" srcOrd="3" destOrd="0" presId="urn:microsoft.com/office/officeart/2018/2/layout/IconVerticalSolidList"/>
    <dgm:cxn modelId="{F08F573C-E9A1-4A84-9708-5F11BD38C060}" type="presParOf" srcId="{FAD2181A-2620-42A6-980C-D4FB1F2EA0BB}" destId="{A14A174B-087F-4D6E-8691-001C309CE6A8}" srcOrd="1" destOrd="0" presId="urn:microsoft.com/office/officeart/2018/2/layout/IconVerticalSolidList"/>
    <dgm:cxn modelId="{E5E713AE-79CF-4AAE-A98E-9BC86F6B60DC}" type="presParOf" srcId="{FAD2181A-2620-42A6-980C-D4FB1F2EA0BB}" destId="{60E759DC-94AA-4C34-9A1B-772079CC7F28}" srcOrd="2" destOrd="0" presId="urn:microsoft.com/office/officeart/2018/2/layout/IconVerticalSolidList"/>
    <dgm:cxn modelId="{38D812B0-0E73-48B3-A028-8D113730EBF2}" type="presParOf" srcId="{60E759DC-94AA-4C34-9A1B-772079CC7F28}" destId="{F11AE547-45FA-45CE-A22B-0E28B9CE4A98}" srcOrd="0" destOrd="0" presId="urn:microsoft.com/office/officeart/2018/2/layout/IconVerticalSolidList"/>
    <dgm:cxn modelId="{C20016AB-DD61-46E8-8405-D05F51E0E7A0}" type="presParOf" srcId="{60E759DC-94AA-4C34-9A1B-772079CC7F28}" destId="{B849D684-FB37-4BB6-A0CA-D57B1DC80CD3}" srcOrd="1" destOrd="0" presId="urn:microsoft.com/office/officeart/2018/2/layout/IconVerticalSolidList"/>
    <dgm:cxn modelId="{712CD4AC-9D35-43BF-A9B1-314077DDDA33}" type="presParOf" srcId="{60E759DC-94AA-4C34-9A1B-772079CC7F28}" destId="{7EFC3F2D-171F-4C60-B4BF-B568DEB30B88}" srcOrd="2" destOrd="0" presId="urn:microsoft.com/office/officeart/2018/2/layout/IconVerticalSolidList"/>
    <dgm:cxn modelId="{67080363-5537-4DC3-B5E6-1BF5AF7DD0DE}" type="presParOf" srcId="{60E759DC-94AA-4C34-9A1B-772079CC7F28}" destId="{8A4A6943-6C01-45AA-8ED2-E6B3A86ED50B}" srcOrd="3" destOrd="0" presId="urn:microsoft.com/office/officeart/2018/2/layout/IconVerticalSolidList"/>
    <dgm:cxn modelId="{EFF2D998-FC49-4839-9754-6C25F1160908}" type="presParOf" srcId="{FAD2181A-2620-42A6-980C-D4FB1F2EA0BB}" destId="{8E412038-4B2A-4B6F-911D-0446F25BABFC}" srcOrd="3" destOrd="0" presId="urn:microsoft.com/office/officeart/2018/2/layout/IconVerticalSolidList"/>
    <dgm:cxn modelId="{61D4D9A1-F03F-4411-8E3F-2F61A0A28182}" type="presParOf" srcId="{FAD2181A-2620-42A6-980C-D4FB1F2EA0BB}" destId="{C2E40692-2460-41B1-A08F-F1D40C52AF4A}" srcOrd="4" destOrd="0" presId="urn:microsoft.com/office/officeart/2018/2/layout/IconVerticalSolidList"/>
    <dgm:cxn modelId="{0F262259-7181-4E92-99C0-EE2E0D587B7C}" type="presParOf" srcId="{C2E40692-2460-41B1-A08F-F1D40C52AF4A}" destId="{B91CA74F-01DA-4D37-AEA6-45C117C4ACCA}" srcOrd="0" destOrd="0" presId="urn:microsoft.com/office/officeart/2018/2/layout/IconVerticalSolidList"/>
    <dgm:cxn modelId="{13D2898D-24F5-40C8-AE85-E42439D199B1}" type="presParOf" srcId="{C2E40692-2460-41B1-A08F-F1D40C52AF4A}" destId="{3077A03D-456F-479A-AD55-8FC093E1499D}" srcOrd="1" destOrd="0" presId="urn:microsoft.com/office/officeart/2018/2/layout/IconVerticalSolidList"/>
    <dgm:cxn modelId="{01539CEA-89BB-4BB8-A641-638DBDD73DF6}" type="presParOf" srcId="{C2E40692-2460-41B1-A08F-F1D40C52AF4A}" destId="{0CBECFFB-6222-4170-B68E-A01FDA885B41}" srcOrd="2" destOrd="0" presId="urn:microsoft.com/office/officeart/2018/2/layout/IconVerticalSolidList"/>
    <dgm:cxn modelId="{00FF1A22-82E4-40B8-9C22-C3FC96C42DC8}" type="presParOf" srcId="{C2E40692-2460-41B1-A08F-F1D40C52AF4A}" destId="{54D74DBA-4F52-4618-B31F-43B5B384B9FC}" srcOrd="3" destOrd="0" presId="urn:microsoft.com/office/officeart/2018/2/layout/IconVerticalSolidList"/>
  </dgm:cxnLst>
  <dgm:bg/>
  <dgm:whole/>
</dgm:dataModel>
</file>

<file path=ppt/diagrams/data3.xml><?xml version="1.0" encoding="utf-8"?>
<dgm:dataModel xmlns:dgm="http://schemas.openxmlformats.org/drawingml/2006/diagram" xmlns:a="http://schemas.openxmlformats.org/drawingml/2006/main">
  <dgm:ptLst>
    <dgm:pt modelId="{528F2731-12FE-43C5-B6A9-62338EF5B031}" type="doc">
      <dgm:prSet loTypeId="urn:microsoft.com/office/officeart/2018/2/layout/IconVerticalSolidList" loCatId="icon" qsTypeId="urn:microsoft.com/office/officeart/2005/8/quickstyle/simple2" qsCatId="simple" csTypeId="urn:microsoft.com/office/officeart/2005/8/colors/colorful1#1" csCatId="colorful" phldr="1"/>
      <dgm:spPr/>
      <dgm:t>
        <a:bodyPr/>
        <a:lstStyle/>
        <a:p>
          <a:endParaRPr lang="en-US"/>
        </a:p>
      </dgm:t>
    </dgm:pt>
    <dgm:pt modelId="{68C35436-0280-4816-8A00-FF6F08F14F98}">
      <dgm:prSet/>
      <dgm:spPr/>
      <dgm:t>
        <a:bodyPr/>
        <a:lstStyle/>
        <a:p>
          <a:pPr>
            <a:lnSpc>
              <a:spcPct val="100000"/>
            </a:lnSpc>
          </a:pPr>
          <a:r>
            <a:rPr lang="en-US" b="1" dirty="0">
              <a:solidFill>
                <a:srgbClr val="FF0000"/>
              </a:solidFill>
            </a:rPr>
            <a:t>Energy Efficiency: </a:t>
          </a:r>
          <a:r>
            <a:rPr lang="en-US" dirty="0"/>
            <a:t>Smart devices optimize energy usage</a:t>
          </a:r>
        </a:p>
      </dgm:t>
    </dgm:pt>
    <dgm:pt modelId="{AA62A1F9-9667-44E7-AA78-B765FE801535}" type="parTrans" cxnId="{CADE6D61-5D9B-4104-96CE-63513B0536F0}">
      <dgm:prSet/>
      <dgm:spPr/>
      <dgm:t>
        <a:bodyPr/>
        <a:lstStyle/>
        <a:p>
          <a:endParaRPr lang="en-US"/>
        </a:p>
      </dgm:t>
    </dgm:pt>
    <dgm:pt modelId="{F45590E4-983E-45A2-B597-936BDEE4077B}" type="sibTrans" cxnId="{CADE6D61-5D9B-4104-96CE-63513B0536F0}">
      <dgm:prSet/>
      <dgm:spPr/>
      <dgm:t>
        <a:bodyPr/>
        <a:lstStyle/>
        <a:p>
          <a:endParaRPr lang="en-US"/>
        </a:p>
      </dgm:t>
    </dgm:pt>
    <dgm:pt modelId="{52889ED0-DCF2-4B0E-8B88-306720EC7113}">
      <dgm:prSet/>
      <dgm:spPr/>
      <dgm:t>
        <a:bodyPr/>
        <a:lstStyle/>
        <a:p>
          <a:pPr>
            <a:lnSpc>
              <a:spcPct val="100000"/>
            </a:lnSpc>
          </a:pPr>
          <a:r>
            <a:rPr lang="en-US" b="1" dirty="0">
              <a:solidFill>
                <a:srgbClr val="FF0000"/>
              </a:solidFill>
            </a:rPr>
            <a:t>Resource Conservation: </a:t>
          </a:r>
          <a:r>
            <a:rPr lang="en-US" dirty="0"/>
            <a:t>Sensors help in conserving water and reducing waste</a:t>
          </a:r>
        </a:p>
      </dgm:t>
    </dgm:pt>
    <dgm:pt modelId="{AF2DB140-A307-4395-AB58-FBF7B6B06951}" type="parTrans" cxnId="{D9D1F9AC-CC07-48DC-AEA5-F724F8414255}">
      <dgm:prSet/>
      <dgm:spPr/>
      <dgm:t>
        <a:bodyPr/>
        <a:lstStyle/>
        <a:p>
          <a:endParaRPr lang="en-US"/>
        </a:p>
      </dgm:t>
    </dgm:pt>
    <dgm:pt modelId="{EC4EB812-407E-4A42-9069-AC26CE105C48}" type="sibTrans" cxnId="{D9D1F9AC-CC07-48DC-AEA5-F724F8414255}">
      <dgm:prSet/>
      <dgm:spPr/>
      <dgm:t>
        <a:bodyPr/>
        <a:lstStyle/>
        <a:p>
          <a:endParaRPr lang="en-US"/>
        </a:p>
      </dgm:t>
    </dgm:pt>
    <dgm:pt modelId="{AF379741-0EFD-405B-B7D4-48C5306031A7}">
      <dgm:prSet/>
      <dgm:spPr/>
      <dgm:t>
        <a:bodyPr/>
        <a:lstStyle/>
        <a:p>
          <a:pPr>
            <a:lnSpc>
              <a:spcPct val="100000"/>
            </a:lnSpc>
          </a:pPr>
          <a:r>
            <a:rPr lang="en-US" b="1" dirty="0">
              <a:solidFill>
                <a:srgbClr val="FF0000"/>
              </a:solidFill>
            </a:rPr>
            <a:t>Sustainable Practices: </a:t>
          </a:r>
          <a:r>
            <a:rPr lang="en-US" dirty="0"/>
            <a:t>IoT enables more sustainable practices in industries like agriculture and transportation</a:t>
          </a:r>
        </a:p>
      </dgm:t>
    </dgm:pt>
    <dgm:pt modelId="{4085C9E7-F4EF-4237-BEC2-C909F6C40288}" type="parTrans" cxnId="{E2C02222-610B-49CD-8173-932C5354EC6F}">
      <dgm:prSet/>
      <dgm:spPr/>
      <dgm:t>
        <a:bodyPr/>
        <a:lstStyle/>
        <a:p>
          <a:endParaRPr lang="en-US"/>
        </a:p>
      </dgm:t>
    </dgm:pt>
    <dgm:pt modelId="{413B2074-53B1-4D3C-9E98-6FC12D55407A}" type="sibTrans" cxnId="{E2C02222-610B-49CD-8173-932C5354EC6F}">
      <dgm:prSet/>
      <dgm:spPr/>
      <dgm:t>
        <a:bodyPr/>
        <a:lstStyle/>
        <a:p>
          <a:endParaRPr lang="en-US"/>
        </a:p>
      </dgm:t>
    </dgm:pt>
    <dgm:pt modelId="{8CAEFC22-9CF5-44F1-947B-6679D2081D5B}" type="pres">
      <dgm:prSet presAssocID="{528F2731-12FE-43C5-B6A9-62338EF5B031}" presName="root" presStyleCnt="0">
        <dgm:presLayoutVars>
          <dgm:dir/>
          <dgm:resizeHandles val="exact"/>
        </dgm:presLayoutVars>
      </dgm:prSet>
      <dgm:spPr/>
      <dgm:t>
        <a:bodyPr/>
        <a:lstStyle/>
        <a:p>
          <a:endParaRPr lang="en-US"/>
        </a:p>
      </dgm:t>
    </dgm:pt>
    <dgm:pt modelId="{1586F5F1-A8E7-4D60-BF8A-D928D126393A}" type="pres">
      <dgm:prSet presAssocID="{68C35436-0280-4816-8A00-FF6F08F14F98}" presName="compNode" presStyleCnt="0"/>
      <dgm:spPr/>
    </dgm:pt>
    <dgm:pt modelId="{7324D6AD-6A91-400C-81A6-A5C83434DDDC}" type="pres">
      <dgm:prSet presAssocID="{68C35436-0280-4816-8A00-FF6F08F14F98}" presName="bgRect" presStyleLbl="bgShp" presStyleIdx="0" presStyleCnt="3"/>
      <dgm:spPr/>
    </dgm:pt>
    <dgm:pt modelId="{6642F6AC-8A00-413B-B50B-80DE82643D9C}" type="pres">
      <dgm:prSet presAssocID="{68C35436-0280-4816-8A00-FF6F08F14F9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dgm:spPr>
      <dgm:extLst>
        <a:ext uri="{E40237B7-FDA0-4F09-8148-C483321AD2D9}">
          <dgm14:cNvPr xmlns:dgm14="http://schemas.microsoft.com/office/drawing/2010/diagram" xmlns="" id="0" name="" descr="Lightbulb"/>
        </a:ext>
      </dgm:extLst>
    </dgm:pt>
    <dgm:pt modelId="{8E5D9996-C326-4211-91CC-5D8EE3CF428E}" type="pres">
      <dgm:prSet presAssocID="{68C35436-0280-4816-8A00-FF6F08F14F98}" presName="spaceRect" presStyleCnt="0"/>
      <dgm:spPr/>
    </dgm:pt>
    <dgm:pt modelId="{C987C585-C40A-4717-B174-E197177E8F20}" type="pres">
      <dgm:prSet presAssocID="{68C35436-0280-4816-8A00-FF6F08F14F98}" presName="parTx" presStyleLbl="revTx" presStyleIdx="0" presStyleCnt="3">
        <dgm:presLayoutVars>
          <dgm:chMax val="0"/>
          <dgm:chPref val="0"/>
        </dgm:presLayoutVars>
      </dgm:prSet>
      <dgm:spPr/>
      <dgm:t>
        <a:bodyPr/>
        <a:lstStyle/>
        <a:p>
          <a:endParaRPr lang="en-US"/>
        </a:p>
      </dgm:t>
    </dgm:pt>
    <dgm:pt modelId="{417B4540-8055-4675-8DB0-30B39E73B280}" type="pres">
      <dgm:prSet presAssocID="{F45590E4-983E-45A2-B597-936BDEE4077B}" presName="sibTrans" presStyleCnt="0"/>
      <dgm:spPr/>
    </dgm:pt>
    <dgm:pt modelId="{5740F015-486F-4122-88BD-936020A5BDE5}" type="pres">
      <dgm:prSet presAssocID="{52889ED0-DCF2-4B0E-8B88-306720EC7113}" presName="compNode" presStyleCnt="0"/>
      <dgm:spPr/>
    </dgm:pt>
    <dgm:pt modelId="{895C9347-C810-4094-9190-6E2CC7546564}" type="pres">
      <dgm:prSet presAssocID="{52889ED0-DCF2-4B0E-8B88-306720EC7113}" presName="bgRect" presStyleLbl="bgShp" presStyleIdx="1" presStyleCnt="3"/>
      <dgm:spPr/>
    </dgm:pt>
    <dgm:pt modelId="{39C41F3F-9FF1-4EE1-9AC7-657D28A4B63A}" type="pres">
      <dgm:prSet presAssocID="{52889ED0-DCF2-4B0E-8B88-306720EC7113}"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dgm:spPr>
      <dgm:extLst>
        <a:ext uri="{E40237B7-FDA0-4F09-8148-C483321AD2D9}">
          <dgm14:cNvPr xmlns:dgm14="http://schemas.microsoft.com/office/drawing/2010/diagram" xmlns="" id="0" name="" descr="Sustainability"/>
        </a:ext>
      </dgm:extLst>
    </dgm:pt>
    <dgm:pt modelId="{F03EFCC9-2EB2-46DB-B8F3-39C0216E7201}" type="pres">
      <dgm:prSet presAssocID="{52889ED0-DCF2-4B0E-8B88-306720EC7113}" presName="spaceRect" presStyleCnt="0"/>
      <dgm:spPr/>
    </dgm:pt>
    <dgm:pt modelId="{7C10DD0A-1822-4F40-AC86-70A72D191768}" type="pres">
      <dgm:prSet presAssocID="{52889ED0-DCF2-4B0E-8B88-306720EC7113}" presName="parTx" presStyleLbl="revTx" presStyleIdx="1" presStyleCnt="3">
        <dgm:presLayoutVars>
          <dgm:chMax val="0"/>
          <dgm:chPref val="0"/>
        </dgm:presLayoutVars>
      </dgm:prSet>
      <dgm:spPr/>
      <dgm:t>
        <a:bodyPr/>
        <a:lstStyle/>
        <a:p>
          <a:endParaRPr lang="en-US"/>
        </a:p>
      </dgm:t>
    </dgm:pt>
    <dgm:pt modelId="{4F720A79-F68C-413B-AFBC-62E452F53A97}" type="pres">
      <dgm:prSet presAssocID="{EC4EB812-407E-4A42-9069-AC26CE105C48}" presName="sibTrans" presStyleCnt="0"/>
      <dgm:spPr/>
    </dgm:pt>
    <dgm:pt modelId="{3CE2A69F-91FE-4309-88F1-1446A10F6A6E}" type="pres">
      <dgm:prSet presAssocID="{AF379741-0EFD-405B-B7D4-48C5306031A7}" presName="compNode" presStyleCnt="0"/>
      <dgm:spPr/>
    </dgm:pt>
    <dgm:pt modelId="{82B73BE2-F221-4793-B17E-8C0C4BABBBCC}" type="pres">
      <dgm:prSet presAssocID="{AF379741-0EFD-405B-B7D4-48C5306031A7}" presName="bgRect" presStyleLbl="bgShp" presStyleIdx="2" presStyleCnt="3"/>
      <dgm:spPr/>
    </dgm:pt>
    <dgm:pt modelId="{91B1BEB5-43FB-4E85-B42B-C56EA9992998}" type="pres">
      <dgm:prSet presAssocID="{AF379741-0EFD-405B-B7D4-48C5306031A7}"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dgm:spPr>
      <dgm:extLst>
        <a:ext uri="{E40237B7-FDA0-4F09-8148-C483321AD2D9}">
          <dgm14:cNvPr xmlns:dgm14="http://schemas.microsoft.com/office/drawing/2010/diagram" xmlns="" id="0" name="" descr="Farm scene"/>
        </a:ext>
      </dgm:extLst>
    </dgm:pt>
    <dgm:pt modelId="{1F9F9992-7925-4DEC-B825-67A9337E3FC2}" type="pres">
      <dgm:prSet presAssocID="{AF379741-0EFD-405B-B7D4-48C5306031A7}" presName="spaceRect" presStyleCnt="0"/>
      <dgm:spPr/>
    </dgm:pt>
    <dgm:pt modelId="{276247FD-1CE9-4B77-8A00-F2680DCEAC12}" type="pres">
      <dgm:prSet presAssocID="{AF379741-0EFD-405B-B7D4-48C5306031A7}" presName="parTx" presStyleLbl="revTx" presStyleIdx="2" presStyleCnt="3">
        <dgm:presLayoutVars>
          <dgm:chMax val="0"/>
          <dgm:chPref val="0"/>
        </dgm:presLayoutVars>
      </dgm:prSet>
      <dgm:spPr/>
      <dgm:t>
        <a:bodyPr/>
        <a:lstStyle/>
        <a:p>
          <a:endParaRPr lang="en-US"/>
        </a:p>
      </dgm:t>
    </dgm:pt>
  </dgm:ptLst>
  <dgm:cxnLst>
    <dgm:cxn modelId="{DDBEBCC0-0B0B-4564-A4F2-CFDF01811D61}" type="presOf" srcId="{52889ED0-DCF2-4B0E-8B88-306720EC7113}" destId="{7C10DD0A-1822-4F40-AC86-70A72D191768}" srcOrd="0" destOrd="0" presId="urn:microsoft.com/office/officeart/2018/2/layout/IconVerticalSolidList"/>
    <dgm:cxn modelId="{E5F28A28-6D57-4E0D-8A20-E2EDB9C207D1}" type="presOf" srcId="{68C35436-0280-4816-8A00-FF6F08F14F98}" destId="{C987C585-C40A-4717-B174-E197177E8F20}" srcOrd="0" destOrd="0" presId="urn:microsoft.com/office/officeart/2018/2/layout/IconVerticalSolidList"/>
    <dgm:cxn modelId="{CADE6D61-5D9B-4104-96CE-63513B0536F0}" srcId="{528F2731-12FE-43C5-B6A9-62338EF5B031}" destId="{68C35436-0280-4816-8A00-FF6F08F14F98}" srcOrd="0" destOrd="0" parTransId="{AA62A1F9-9667-44E7-AA78-B765FE801535}" sibTransId="{F45590E4-983E-45A2-B597-936BDEE4077B}"/>
    <dgm:cxn modelId="{D9D1F9AC-CC07-48DC-AEA5-F724F8414255}" srcId="{528F2731-12FE-43C5-B6A9-62338EF5B031}" destId="{52889ED0-DCF2-4B0E-8B88-306720EC7113}" srcOrd="1" destOrd="0" parTransId="{AF2DB140-A307-4395-AB58-FBF7B6B06951}" sibTransId="{EC4EB812-407E-4A42-9069-AC26CE105C48}"/>
    <dgm:cxn modelId="{1B2EDCCC-6360-49E6-829D-32E28202DB48}" type="presOf" srcId="{528F2731-12FE-43C5-B6A9-62338EF5B031}" destId="{8CAEFC22-9CF5-44F1-947B-6679D2081D5B}" srcOrd="0" destOrd="0" presId="urn:microsoft.com/office/officeart/2018/2/layout/IconVerticalSolidList"/>
    <dgm:cxn modelId="{BA916E3B-174D-4F37-A92F-6444CB0F6C60}" type="presOf" srcId="{AF379741-0EFD-405B-B7D4-48C5306031A7}" destId="{276247FD-1CE9-4B77-8A00-F2680DCEAC12}" srcOrd="0" destOrd="0" presId="urn:microsoft.com/office/officeart/2018/2/layout/IconVerticalSolidList"/>
    <dgm:cxn modelId="{E2C02222-610B-49CD-8173-932C5354EC6F}" srcId="{528F2731-12FE-43C5-B6A9-62338EF5B031}" destId="{AF379741-0EFD-405B-B7D4-48C5306031A7}" srcOrd="2" destOrd="0" parTransId="{4085C9E7-F4EF-4237-BEC2-C909F6C40288}" sibTransId="{413B2074-53B1-4D3C-9E98-6FC12D55407A}"/>
    <dgm:cxn modelId="{BB6F64B2-D5B0-4E8B-96A9-8ACD31EC83CC}" type="presParOf" srcId="{8CAEFC22-9CF5-44F1-947B-6679D2081D5B}" destId="{1586F5F1-A8E7-4D60-BF8A-D928D126393A}" srcOrd="0" destOrd="0" presId="urn:microsoft.com/office/officeart/2018/2/layout/IconVerticalSolidList"/>
    <dgm:cxn modelId="{5C211622-0DE6-484A-B7F7-65F9EEC1E8DE}" type="presParOf" srcId="{1586F5F1-A8E7-4D60-BF8A-D928D126393A}" destId="{7324D6AD-6A91-400C-81A6-A5C83434DDDC}" srcOrd="0" destOrd="0" presId="urn:microsoft.com/office/officeart/2018/2/layout/IconVerticalSolidList"/>
    <dgm:cxn modelId="{71D1B528-9414-4B86-ABD3-12D852438E74}" type="presParOf" srcId="{1586F5F1-A8E7-4D60-BF8A-D928D126393A}" destId="{6642F6AC-8A00-413B-B50B-80DE82643D9C}" srcOrd="1" destOrd="0" presId="urn:microsoft.com/office/officeart/2018/2/layout/IconVerticalSolidList"/>
    <dgm:cxn modelId="{453A0346-7B30-437A-B8BE-3B8DF0510319}" type="presParOf" srcId="{1586F5F1-A8E7-4D60-BF8A-D928D126393A}" destId="{8E5D9996-C326-4211-91CC-5D8EE3CF428E}" srcOrd="2" destOrd="0" presId="urn:microsoft.com/office/officeart/2018/2/layout/IconVerticalSolidList"/>
    <dgm:cxn modelId="{6BFA14E2-D1B7-4259-928C-1698728A6301}" type="presParOf" srcId="{1586F5F1-A8E7-4D60-BF8A-D928D126393A}" destId="{C987C585-C40A-4717-B174-E197177E8F20}" srcOrd="3" destOrd="0" presId="urn:microsoft.com/office/officeart/2018/2/layout/IconVerticalSolidList"/>
    <dgm:cxn modelId="{E58DD648-A30A-4C76-82E7-11E59DEB841F}" type="presParOf" srcId="{8CAEFC22-9CF5-44F1-947B-6679D2081D5B}" destId="{417B4540-8055-4675-8DB0-30B39E73B280}" srcOrd="1" destOrd="0" presId="urn:microsoft.com/office/officeart/2018/2/layout/IconVerticalSolidList"/>
    <dgm:cxn modelId="{220AC209-A666-40E6-9E54-31B3A5928700}" type="presParOf" srcId="{8CAEFC22-9CF5-44F1-947B-6679D2081D5B}" destId="{5740F015-486F-4122-88BD-936020A5BDE5}" srcOrd="2" destOrd="0" presId="urn:microsoft.com/office/officeart/2018/2/layout/IconVerticalSolidList"/>
    <dgm:cxn modelId="{4C04A863-C45D-48B8-B85F-2A84396AD7D5}" type="presParOf" srcId="{5740F015-486F-4122-88BD-936020A5BDE5}" destId="{895C9347-C810-4094-9190-6E2CC7546564}" srcOrd="0" destOrd="0" presId="urn:microsoft.com/office/officeart/2018/2/layout/IconVerticalSolidList"/>
    <dgm:cxn modelId="{61B61696-3070-41C3-8AE6-9B5DDB2C4F4F}" type="presParOf" srcId="{5740F015-486F-4122-88BD-936020A5BDE5}" destId="{39C41F3F-9FF1-4EE1-9AC7-657D28A4B63A}" srcOrd="1" destOrd="0" presId="urn:microsoft.com/office/officeart/2018/2/layout/IconVerticalSolidList"/>
    <dgm:cxn modelId="{EA492733-BB4F-4EAE-B811-A8741DC6AA57}" type="presParOf" srcId="{5740F015-486F-4122-88BD-936020A5BDE5}" destId="{F03EFCC9-2EB2-46DB-B8F3-39C0216E7201}" srcOrd="2" destOrd="0" presId="urn:microsoft.com/office/officeart/2018/2/layout/IconVerticalSolidList"/>
    <dgm:cxn modelId="{6EE7253E-2291-4B99-9832-603822A6F37B}" type="presParOf" srcId="{5740F015-486F-4122-88BD-936020A5BDE5}" destId="{7C10DD0A-1822-4F40-AC86-70A72D191768}" srcOrd="3" destOrd="0" presId="urn:microsoft.com/office/officeart/2018/2/layout/IconVerticalSolidList"/>
    <dgm:cxn modelId="{F7189117-A1A3-4416-BE97-2EECE1AC028F}" type="presParOf" srcId="{8CAEFC22-9CF5-44F1-947B-6679D2081D5B}" destId="{4F720A79-F68C-413B-AFBC-62E452F53A97}" srcOrd="3" destOrd="0" presId="urn:microsoft.com/office/officeart/2018/2/layout/IconVerticalSolidList"/>
    <dgm:cxn modelId="{13FCA72B-67BF-4274-8598-4FF67A5C0829}" type="presParOf" srcId="{8CAEFC22-9CF5-44F1-947B-6679D2081D5B}" destId="{3CE2A69F-91FE-4309-88F1-1446A10F6A6E}" srcOrd="4" destOrd="0" presId="urn:microsoft.com/office/officeart/2018/2/layout/IconVerticalSolidList"/>
    <dgm:cxn modelId="{9E0B1886-62A1-438F-9FE5-6B00F23618C6}" type="presParOf" srcId="{3CE2A69F-91FE-4309-88F1-1446A10F6A6E}" destId="{82B73BE2-F221-4793-B17E-8C0C4BABBBCC}" srcOrd="0" destOrd="0" presId="urn:microsoft.com/office/officeart/2018/2/layout/IconVerticalSolidList"/>
    <dgm:cxn modelId="{85F6FEAD-DC5D-432B-B8AB-9B31B229E6BC}" type="presParOf" srcId="{3CE2A69F-91FE-4309-88F1-1446A10F6A6E}" destId="{91B1BEB5-43FB-4E85-B42B-C56EA9992998}" srcOrd="1" destOrd="0" presId="urn:microsoft.com/office/officeart/2018/2/layout/IconVerticalSolidList"/>
    <dgm:cxn modelId="{CAF8547C-C205-4204-B197-B3ACF0681281}" type="presParOf" srcId="{3CE2A69F-91FE-4309-88F1-1446A10F6A6E}" destId="{1F9F9992-7925-4DEC-B825-67A9337E3FC2}" srcOrd="2" destOrd="0" presId="urn:microsoft.com/office/officeart/2018/2/layout/IconVerticalSolidList"/>
    <dgm:cxn modelId="{726C2627-A73D-4535-882A-DFED87F3A9AA}" type="presParOf" srcId="{3CE2A69F-91FE-4309-88F1-1446A10F6A6E}" destId="{276247FD-1CE9-4B77-8A00-F2680DCEAC12}" srcOrd="3" destOrd="0" presId="urn:microsoft.com/office/officeart/2018/2/layout/IconVerticalSolidList"/>
  </dgm:cxnLst>
  <dgm:bg/>
  <dgm:whole/>
</dgm:dataModel>
</file>

<file path=ppt/diagrams/data4.xml><?xml version="1.0" encoding="utf-8"?>
<dgm:dataModel xmlns:dgm="http://schemas.openxmlformats.org/drawingml/2006/diagram" xmlns:a="http://schemas.openxmlformats.org/drawingml/2006/main">
  <dgm:ptLst>
    <dgm:pt modelId="{F4E933BC-A141-44ED-B920-A3AD46D101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72677C-7EFE-4593-B054-0BE527701D6C}">
      <dgm:prSet/>
      <dgm:spPr/>
      <dgm:t>
        <a:bodyPr/>
        <a:lstStyle/>
        <a:p>
          <a:pPr algn="just">
            <a:lnSpc>
              <a:spcPct val="100000"/>
            </a:lnSpc>
          </a:pPr>
          <a:r>
            <a:rPr lang="en-US" b="1" dirty="0">
              <a:solidFill>
                <a:srgbClr val="FF0000"/>
              </a:solidFill>
            </a:rPr>
            <a:t>Smart Cities: </a:t>
          </a:r>
          <a:r>
            <a:rPr lang="en-US" dirty="0"/>
            <a:t>Traffic management, waste management, and energy conservation</a:t>
          </a:r>
        </a:p>
      </dgm:t>
    </dgm:pt>
    <dgm:pt modelId="{01620918-004E-49C3-87EB-5A0C7CC30769}" type="parTrans" cxnId="{3739A46C-257F-436E-8A84-B5FA634B1E10}">
      <dgm:prSet/>
      <dgm:spPr/>
      <dgm:t>
        <a:bodyPr/>
        <a:lstStyle/>
        <a:p>
          <a:endParaRPr lang="en-US"/>
        </a:p>
      </dgm:t>
    </dgm:pt>
    <dgm:pt modelId="{8416E4C7-67B1-40DD-A0AB-01860D9C20F4}" type="sibTrans" cxnId="{3739A46C-257F-436E-8A84-B5FA634B1E10}">
      <dgm:prSet/>
      <dgm:spPr/>
      <dgm:t>
        <a:bodyPr/>
        <a:lstStyle/>
        <a:p>
          <a:endParaRPr lang="en-US"/>
        </a:p>
      </dgm:t>
    </dgm:pt>
    <dgm:pt modelId="{4190A00E-D31D-4853-85E5-9964887F2476}">
      <dgm:prSet/>
      <dgm:spPr/>
      <dgm:t>
        <a:bodyPr/>
        <a:lstStyle/>
        <a:p>
          <a:pPr algn="just">
            <a:lnSpc>
              <a:spcPct val="100000"/>
            </a:lnSpc>
          </a:pPr>
          <a:r>
            <a:rPr lang="en-US" b="1" dirty="0">
              <a:solidFill>
                <a:srgbClr val="FF0000"/>
              </a:solidFill>
            </a:rPr>
            <a:t>Industrial IoT: </a:t>
          </a:r>
          <a:r>
            <a:rPr lang="en-US" dirty="0"/>
            <a:t>Predictive maintenance, supply chain optimization, and quality control</a:t>
          </a:r>
        </a:p>
      </dgm:t>
    </dgm:pt>
    <dgm:pt modelId="{78ACADEE-AA87-4DAE-84BB-BEEA7E15728A}" type="parTrans" cxnId="{1D86E9D8-EF68-47B7-8155-26C60D5E1DFB}">
      <dgm:prSet/>
      <dgm:spPr/>
      <dgm:t>
        <a:bodyPr/>
        <a:lstStyle/>
        <a:p>
          <a:endParaRPr lang="en-US"/>
        </a:p>
      </dgm:t>
    </dgm:pt>
    <dgm:pt modelId="{85B9D051-F171-4EB6-A277-82B7CA226209}" type="sibTrans" cxnId="{1D86E9D8-EF68-47B7-8155-26C60D5E1DFB}">
      <dgm:prSet/>
      <dgm:spPr/>
      <dgm:t>
        <a:bodyPr/>
        <a:lstStyle/>
        <a:p>
          <a:endParaRPr lang="en-US"/>
        </a:p>
      </dgm:t>
    </dgm:pt>
    <dgm:pt modelId="{84450046-73E2-4EA2-B9F5-397CFD034D5D}">
      <dgm:prSet/>
      <dgm:spPr/>
      <dgm:t>
        <a:bodyPr/>
        <a:lstStyle/>
        <a:p>
          <a:pPr>
            <a:lnSpc>
              <a:spcPct val="100000"/>
            </a:lnSpc>
          </a:pPr>
          <a:r>
            <a:rPr lang="en-US" b="1" dirty="0">
              <a:solidFill>
                <a:srgbClr val="FF0000"/>
              </a:solidFill>
            </a:rPr>
            <a:t>Environmental Monitoring: </a:t>
          </a:r>
          <a:r>
            <a:rPr lang="en-US" dirty="0"/>
            <a:t>Air quality monitoring, weather forecasting, and disaster management</a:t>
          </a:r>
        </a:p>
      </dgm:t>
    </dgm:pt>
    <dgm:pt modelId="{DBCDDE66-EF4F-42F1-BB31-D3BFB3C923B5}" type="parTrans" cxnId="{48C516A8-FACE-44B0-8419-513D4C0A5C84}">
      <dgm:prSet/>
      <dgm:spPr/>
      <dgm:t>
        <a:bodyPr/>
        <a:lstStyle/>
        <a:p>
          <a:endParaRPr lang="en-US"/>
        </a:p>
      </dgm:t>
    </dgm:pt>
    <dgm:pt modelId="{0543615A-7557-45EA-8A66-0D5C70785C1F}" type="sibTrans" cxnId="{48C516A8-FACE-44B0-8419-513D4C0A5C84}">
      <dgm:prSet/>
      <dgm:spPr/>
      <dgm:t>
        <a:bodyPr/>
        <a:lstStyle/>
        <a:p>
          <a:endParaRPr lang="en-US"/>
        </a:p>
      </dgm:t>
    </dgm:pt>
    <dgm:pt modelId="{64666A74-0535-4DA0-A1DB-CF6B55BCC865}" type="pres">
      <dgm:prSet presAssocID="{F4E933BC-A141-44ED-B920-A3AD46D10169}" presName="root" presStyleCnt="0">
        <dgm:presLayoutVars>
          <dgm:dir/>
          <dgm:resizeHandles val="exact"/>
        </dgm:presLayoutVars>
      </dgm:prSet>
      <dgm:spPr/>
      <dgm:t>
        <a:bodyPr/>
        <a:lstStyle/>
        <a:p>
          <a:endParaRPr lang="en-US"/>
        </a:p>
      </dgm:t>
    </dgm:pt>
    <dgm:pt modelId="{57CFA51B-8A18-45F9-BB7B-5F59ED5700A9}" type="pres">
      <dgm:prSet presAssocID="{EE72677C-7EFE-4593-B054-0BE527701D6C}" presName="compNode" presStyleCnt="0"/>
      <dgm:spPr/>
    </dgm:pt>
    <dgm:pt modelId="{A373FE9E-4704-4E47-B5F2-AFAD73AD42EE}" type="pres">
      <dgm:prSet presAssocID="{EE72677C-7EFE-4593-B054-0BE527701D6C}" presName="bgRect" presStyleLbl="bgShp" presStyleIdx="0" presStyleCnt="3"/>
      <dgm:spPr/>
    </dgm:pt>
    <dgm:pt modelId="{D4C65F94-995A-4AC0-9C88-B97B781140C4}" type="pres">
      <dgm:prSet presAssocID="{EE72677C-7EFE-4593-B054-0BE527701D6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Recycle Sign"/>
        </a:ext>
      </dgm:extLst>
    </dgm:pt>
    <dgm:pt modelId="{8F36D8C9-FC60-4BCF-A588-267EC019EEC8}" type="pres">
      <dgm:prSet presAssocID="{EE72677C-7EFE-4593-B054-0BE527701D6C}" presName="spaceRect" presStyleCnt="0"/>
      <dgm:spPr/>
    </dgm:pt>
    <dgm:pt modelId="{ABBD5AF9-0059-4809-9FCB-BBDC540FB97F}" type="pres">
      <dgm:prSet presAssocID="{EE72677C-7EFE-4593-B054-0BE527701D6C}" presName="parTx" presStyleLbl="revTx" presStyleIdx="0" presStyleCnt="3" custScaleX="88493">
        <dgm:presLayoutVars>
          <dgm:chMax val="0"/>
          <dgm:chPref val="0"/>
        </dgm:presLayoutVars>
      </dgm:prSet>
      <dgm:spPr/>
      <dgm:t>
        <a:bodyPr/>
        <a:lstStyle/>
        <a:p>
          <a:endParaRPr lang="en-US"/>
        </a:p>
      </dgm:t>
    </dgm:pt>
    <dgm:pt modelId="{AFD45F2E-6B18-42BC-8011-1243B3249072}" type="pres">
      <dgm:prSet presAssocID="{8416E4C7-67B1-40DD-A0AB-01860D9C20F4}" presName="sibTrans" presStyleCnt="0"/>
      <dgm:spPr/>
    </dgm:pt>
    <dgm:pt modelId="{BAE1D7D8-5DE5-4C12-B8A7-2712EF52C27A}" type="pres">
      <dgm:prSet presAssocID="{4190A00E-D31D-4853-85E5-9964887F2476}" presName="compNode" presStyleCnt="0"/>
      <dgm:spPr/>
    </dgm:pt>
    <dgm:pt modelId="{368ECAD8-A7CD-45D9-A480-0BA05A2AD324}" type="pres">
      <dgm:prSet presAssocID="{4190A00E-D31D-4853-85E5-9964887F2476}" presName="bgRect" presStyleLbl="bgShp" presStyleIdx="1" presStyleCnt="3"/>
      <dgm:spPr/>
    </dgm:pt>
    <dgm:pt modelId="{A2CCE95D-B2E3-45D8-B6A6-ADE8DD5E003F}" type="pres">
      <dgm:prSet presAssocID="{4190A00E-D31D-4853-85E5-9964887F2476}"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Robot"/>
        </a:ext>
      </dgm:extLst>
    </dgm:pt>
    <dgm:pt modelId="{50A149F5-FEFB-4C02-82A5-B91EB60F7F32}" type="pres">
      <dgm:prSet presAssocID="{4190A00E-D31D-4853-85E5-9964887F2476}" presName="spaceRect" presStyleCnt="0"/>
      <dgm:spPr/>
    </dgm:pt>
    <dgm:pt modelId="{8EDE91A6-D3C1-4E9C-8DF8-98A3789AB029}" type="pres">
      <dgm:prSet presAssocID="{4190A00E-D31D-4853-85E5-9964887F2476}" presName="parTx" presStyleLbl="revTx" presStyleIdx="1" presStyleCnt="3">
        <dgm:presLayoutVars>
          <dgm:chMax val="0"/>
          <dgm:chPref val="0"/>
        </dgm:presLayoutVars>
      </dgm:prSet>
      <dgm:spPr/>
      <dgm:t>
        <a:bodyPr/>
        <a:lstStyle/>
        <a:p>
          <a:endParaRPr lang="en-US"/>
        </a:p>
      </dgm:t>
    </dgm:pt>
    <dgm:pt modelId="{49151FD8-1D66-427D-9115-BE87038F90C1}" type="pres">
      <dgm:prSet presAssocID="{85B9D051-F171-4EB6-A277-82B7CA226209}" presName="sibTrans" presStyleCnt="0"/>
      <dgm:spPr/>
    </dgm:pt>
    <dgm:pt modelId="{BB5ABCF6-B4AC-4AC6-9C39-A4A44060B177}" type="pres">
      <dgm:prSet presAssocID="{84450046-73E2-4EA2-B9F5-397CFD034D5D}" presName="compNode" presStyleCnt="0"/>
      <dgm:spPr/>
    </dgm:pt>
    <dgm:pt modelId="{ADC9ED7F-2352-4B95-B5F7-4C8E0DBB9CD4}" type="pres">
      <dgm:prSet presAssocID="{84450046-73E2-4EA2-B9F5-397CFD034D5D}" presName="bgRect" presStyleLbl="bgShp" presStyleIdx="2" presStyleCnt="3"/>
      <dgm:spPr/>
    </dgm:pt>
    <dgm:pt modelId="{C606B5BE-0B1D-46F5-9423-2705BECA89B6}" type="pres">
      <dgm:prSet presAssocID="{84450046-73E2-4EA2-B9F5-397CFD034D5D}"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Rainy scene"/>
        </a:ext>
      </dgm:extLst>
    </dgm:pt>
    <dgm:pt modelId="{7641F77A-81F3-4F35-A137-659AD812EBEA}" type="pres">
      <dgm:prSet presAssocID="{84450046-73E2-4EA2-B9F5-397CFD034D5D}" presName="spaceRect" presStyleCnt="0"/>
      <dgm:spPr/>
    </dgm:pt>
    <dgm:pt modelId="{DC0ED419-F477-40B6-A4C5-1F58E9FDC85D}" type="pres">
      <dgm:prSet presAssocID="{84450046-73E2-4EA2-B9F5-397CFD034D5D}" presName="parTx" presStyleLbl="revTx" presStyleIdx="2" presStyleCnt="3">
        <dgm:presLayoutVars>
          <dgm:chMax val="0"/>
          <dgm:chPref val="0"/>
        </dgm:presLayoutVars>
      </dgm:prSet>
      <dgm:spPr/>
      <dgm:t>
        <a:bodyPr/>
        <a:lstStyle/>
        <a:p>
          <a:endParaRPr lang="en-US"/>
        </a:p>
      </dgm:t>
    </dgm:pt>
  </dgm:ptLst>
  <dgm:cxnLst>
    <dgm:cxn modelId="{48C516A8-FACE-44B0-8419-513D4C0A5C84}" srcId="{F4E933BC-A141-44ED-B920-A3AD46D10169}" destId="{84450046-73E2-4EA2-B9F5-397CFD034D5D}" srcOrd="2" destOrd="0" parTransId="{DBCDDE66-EF4F-42F1-BB31-D3BFB3C923B5}" sibTransId="{0543615A-7557-45EA-8A66-0D5C70785C1F}"/>
    <dgm:cxn modelId="{3739A46C-257F-436E-8A84-B5FA634B1E10}" srcId="{F4E933BC-A141-44ED-B920-A3AD46D10169}" destId="{EE72677C-7EFE-4593-B054-0BE527701D6C}" srcOrd="0" destOrd="0" parTransId="{01620918-004E-49C3-87EB-5A0C7CC30769}" sibTransId="{8416E4C7-67B1-40DD-A0AB-01860D9C20F4}"/>
    <dgm:cxn modelId="{1D86E9D8-EF68-47B7-8155-26C60D5E1DFB}" srcId="{F4E933BC-A141-44ED-B920-A3AD46D10169}" destId="{4190A00E-D31D-4853-85E5-9964887F2476}" srcOrd="1" destOrd="0" parTransId="{78ACADEE-AA87-4DAE-84BB-BEEA7E15728A}" sibTransId="{85B9D051-F171-4EB6-A277-82B7CA226209}"/>
    <dgm:cxn modelId="{C98A5145-269A-49F0-9CE5-0AD5B24E7FCE}" type="presOf" srcId="{84450046-73E2-4EA2-B9F5-397CFD034D5D}" destId="{DC0ED419-F477-40B6-A4C5-1F58E9FDC85D}" srcOrd="0" destOrd="0" presId="urn:microsoft.com/office/officeart/2018/2/layout/IconVerticalSolidList"/>
    <dgm:cxn modelId="{CB653A7B-B7D5-462B-9E98-536FB4F2A445}" type="presOf" srcId="{F4E933BC-A141-44ED-B920-A3AD46D10169}" destId="{64666A74-0535-4DA0-A1DB-CF6B55BCC865}" srcOrd="0" destOrd="0" presId="urn:microsoft.com/office/officeart/2018/2/layout/IconVerticalSolidList"/>
    <dgm:cxn modelId="{3106746D-B5D4-48F8-9ECA-6E1FBA8384C5}" type="presOf" srcId="{EE72677C-7EFE-4593-B054-0BE527701D6C}" destId="{ABBD5AF9-0059-4809-9FCB-BBDC540FB97F}" srcOrd="0" destOrd="0" presId="urn:microsoft.com/office/officeart/2018/2/layout/IconVerticalSolidList"/>
    <dgm:cxn modelId="{07257B25-8DD1-4374-B9DA-7E9722956C08}" type="presOf" srcId="{4190A00E-D31D-4853-85E5-9964887F2476}" destId="{8EDE91A6-D3C1-4E9C-8DF8-98A3789AB029}" srcOrd="0" destOrd="0" presId="urn:microsoft.com/office/officeart/2018/2/layout/IconVerticalSolidList"/>
    <dgm:cxn modelId="{533B57CC-6299-4A9B-8C84-6634D891E092}" type="presParOf" srcId="{64666A74-0535-4DA0-A1DB-CF6B55BCC865}" destId="{57CFA51B-8A18-45F9-BB7B-5F59ED5700A9}" srcOrd="0" destOrd="0" presId="urn:microsoft.com/office/officeart/2018/2/layout/IconVerticalSolidList"/>
    <dgm:cxn modelId="{DD2D469F-22D7-4380-A472-33F0FD23882A}" type="presParOf" srcId="{57CFA51B-8A18-45F9-BB7B-5F59ED5700A9}" destId="{A373FE9E-4704-4E47-B5F2-AFAD73AD42EE}" srcOrd="0" destOrd="0" presId="urn:microsoft.com/office/officeart/2018/2/layout/IconVerticalSolidList"/>
    <dgm:cxn modelId="{F91546E7-0E4C-4CBD-B5B2-554641D51DBA}" type="presParOf" srcId="{57CFA51B-8A18-45F9-BB7B-5F59ED5700A9}" destId="{D4C65F94-995A-4AC0-9C88-B97B781140C4}" srcOrd="1" destOrd="0" presId="urn:microsoft.com/office/officeart/2018/2/layout/IconVerticalSolidList"/>
    <dgm:cxn modelId="{DC9E7F3E-CDB7-458B-8A03-037232297F4C}" type="presParOf" srcId="{57CFA51B-8A18-45F9-BB7B-5F59ED5700A9}" destId="{8F36D8C9-FC60-4BCF-A588-267EC019EEC8}" srcOrd="2" destOrd="0" presId="urn:microsoft.com/office/officeart/2018/2/layout/IconVerticalSolidList"/>
    <dgm:cxn modelId="{717791FD-7995-41DE-B37A-C05BC6A000B4}" type="presParOf" srcId="{57CFA51B-8A18-45F9-BB7B-5F59ED5700A9}" destId="{ABBD5AF9-0059-4809-9FCB-BBDC540FB97F}" srcOrd="3" destOrd="0" presId="urn:microsoft.com/office/officeart/2018/2/layout/IconVerticalSolidList"/>
    <dgm:cxn modelId="{E8FCF63E-F2C0-42E4-8D80-19EBFBFB9E22}" type="presParOf" srcId="{64666A74-0535-4DA0-A1DB-CF6B55BCC865}" destId="{AFD45F2E-6B18-42BC-8011-1243B3249072}" srcOrd="1" destOrd="0" presId="urn:microsoft.com/office/officeart/2018/2/layout/IconVerticalSolidList"/>
    <dgm:cxn modelId="{A0D6A958-0474-430D-A16E-E50D556B3D98}" type="presParOf" srcId="{64666A74-0535-4DA0-A1DB-CF6B55BCC865}" destId="{BAE1D7D8-5DE5-4C12-B8A7-2712EF52C27A}" srcOrd="2" destOrd="0" presId="urn:microsoft.com/office/officeart/2018/2/layout/IconVerticalSolidList"/>
    <dgm:cxn modelId="{6CB4E84D-E846-4667-AF4A-42A0F16E87A9}" type="presParOf" srcId="{BAE1D7D8-5DE5-4C12-B8A7-2712EF52C27A}" destId="{368ECAD8-A7CD-45D9-A480-0BA05A2AD324}" srcOrd="0" destOrd="0" presId="urn:microsoft.com/office/officeart/2018/2/layout/IconVerticalSolidList"/>
    <dgm:cxn modelId="{1FAB5B67-CEB2-4F5C-8A8D-E5825194A7DE}" type="presParOf" srcId="{BAE1D7D8-5DE5-4C12-B8A7-2712EF52C27A}" destId="{A2CCE95D-B2E3-45D8-B6A6-ADE8DD5E003F}" srcOrd="1" destOrd="0" presId="urn:microsoft.com/office/officeart/2018/2/layout/IconVerticalSolidList"/>
    <dgm:cxn modelId="{0EC3D659-D34C-4491-8048-D4C5446EB548}" type="presParOf" srcId="{BAE1D7D8-5DE5-4C12-B8A7-2712EF52C27A}" destId="{50A149F5-FEFB-4C02-82A5-B91EB60F7F32}" srcOrd="2" destOrd="0" presId="urn:microsoft.com/office/officeart/2018/2/layout/IconVerticalSolidList"/>
    <dgm:cxn modelId="{B45BE8AD-89AB-4F65-B4C7-080C66F74DE1}" type="presParOf" srcId="{BAE1D7D8-5DE5-4C12-B8A7-2712EF52C27A}" destId="{8EDE91A6-D3C1-4E9C-8DF8-98A3789AB029}" srcOrd="3" destOrd="0" presId="urn:microsoft.com/office/officeart/2018/2/layout/IconVerticalSolidList"/>
    <dgm:cxn modelId="{D25BF219-2AF5-4A0E-89E6-77C78608BB20}" type="presParOf" srcId="{64666A74-0535-4DA0-A1DB-CF6B55BCC865}" destId="{49151FD8-1D66-427D-9115-BE87038F90C1}" srcOrd="3" destOrd="0" presId="urn:microsoft.com/office/officeart/2018/2/layout/IconVerticalSolidList"/>
    <dgm:cxn modelId="{A92E1DBE-B5FC-47D7-9D44-2722528109BB}" type="presParOf" srcId="{64666A74-0535-4DA0-A1DB-CF6B55BCC865}" destId="{BB5ABCF6-B4AC-4AC6-9C39-A4A44060B177}" srcOrd="4" destOrd="0" presId="urn:microsoft.com/office/officeart/2018/2/layout/IconVerticalSolidList"/>
    <dgm:cxn modelId="{C9092B59-8C99-4E7A-B3F1-03A948DD3E91}" type="presParOf" srcId="{BB5ABCF6-B4AC-4AC6-9C39-A4A44060B177}" destId="{ADC9ED7F-2352-4B95-B5F7-4C8E0DBB9CD4}" srcOrd="0" destOrd="0" presId="urn:microsoft.com/office/officeart/2018/2/layout/IconVerticalSolidList"/>
    <dgm:cxn modelId="{3031D703-F1CF-48E5-A793-127E8075B1D2}" type="presParOf" srcId="{BB5ABCF6-B4AC-4AC6-9C39-A4A44060B177}" destId="{C606B5BE-0B1D-46F5-9423-2705BECA89B6}" srcOrd="1" destOrd="0" presId="urn:microsoft.com/office/officeart/2018/2/layout/IconVerticalSolidList"/>
    <dgm:cxn modelId="{F37DE765-4D5C-42EC-9DE9-9B2536BE7729}" type="presParOf" srcId="{BB5ABCF6-B4AC-4AC6-9C39-A4A44060B177}" destId="{7641F77A-81F3-4F35-A137-659AD812EBEA}" srcOrd="2" destOrd="0" presId="urn:microsoft.com/office/officeart/2018/2/layout/IconVerticalSolidList"/>
    <dgm:cxn modelId="{008F2FB6-E9C0-46B2-98C1-33928F6E63A9}" type="presParOf" srcId="{BB5ABCF6-B4AC-4AC6-9C39-A4A44060B177}" destId="{DC0ED419-F477-40B6-A4C5-1F58E9FDC85D}" srcOrd="3" destOrd="0" presId="urn:microsoft.com/office/officeart/2018/2/layout/IconVerticalSolidList"/>
  </dgm:cxnLst>
  <dgm:bg/>
  <dgm:whole/>
</dgm:dataModel>
</file>

<file path=ppt/diagrams/data5.xml><?xml version="1.0" encoding="utf-8"?>
<dgm:dataModel xmlns:dgm="http://schemas.openxmlformats.org/drawingml/2006/diagram" xmlns:a="http://schemas.openxmlformats.org/drawingml/2006/main">
  <dgm:ptLst>
    <dgm:pt modelId="{0B0B6958-AE05-4B1A-8ED1-AB8746B6AF64}"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89D1AF69-69F7-45C7-ADBD-4CE117EA3D94}">
      <dgm:prSet/>
      <dgm:spPr/>
      <dgm:t>
        <a:bodyPr/>
        <a:lstStyle/>
        <a:p>
          <a:pPr>
            <a:lnSpc>
              <a:spcPct val="100000"/>
            </a:lnSpc>
          </a:pPr>
          <a:r>
            <a:rPr lang="en-US" dirty="0"/>
            <a:t>Data Scientist: Analyzes data collected by </a:t>
          </a:r>
          <a:r>
            <a:rPr lang="en-US" dirty="0" err="1"/>
            <a:t>IoT</a:t>
          </a:r>
          <a:r>
            <a:rPr lang="en-US" dirty="0"/>
            <a:t> devices</a:t>
          </a:r>
        </a:p>
      </dgm:t>
    </dgm:pt>
    <dgm:pt modelId="{519C3476-C0DA-41AD-8AB9-F12F8D6EE1CE}" type="parTrans" cxnId="{3B1CB766-06E9-43D8-B5EB-224EBE539D63}">
      <dgm:prSet/>
      <dgm:spPr/>
      <dgm:t>
        <a:bodyPr/>
        <a:lstStyle/>
        <a:p>
          <a:endParaRPr lang="en-US"/>
        </a:p>
      </dgm:t>
    </dgm:pt>
    <dgm:pt modelId="{1FEE1378-3297-45FB-92A4-F485CB94528D}" type="sibTrans" cxnId="{3B1CB766-06E9-43D8-B5EB-224EBE539D63}">
      <dgm:prSet/>
      <dgm:spPr/>
      <dgm:t>
        <a:bodyPr/>
        <a:lstStyle/>
        <a:p>
          <a:endParaRPr lang="en-US"/>
        </a:p>
      </dgm:t>
    </dgm:pt>
    <dgm:pt modelId="{37EEE398-91F3-4D4A-BEAA-410E58921FF8}">
      <dgm:prSet/>
      <dgm:spPr/>
      <dgm:t>
        <a:bodyPr/>
        <a:lstStyle/>
        <a:p>
          <a:pPr>
            <a:lnSpc>
              <a:spcPct val="100000"/>
            </a:lnSpc>
          </a:pPr>
          <a:r>
            <a:rPr lang="en-US" dirty="0"/>
            <a:t>Software Engineer: Develops applications and platforms for </a:t>
          </a:r>
          <a:r>
            <a:rPr lang="en-US" dirty="0" err="1"/>
            <a:t>IoT</a:t>
          </a:r>
          <a:endParaRPr lang="en-US" dirty="0"/>
        </a:p>
      </dgm:t>
    </dgm:pt>
    <dgm:pt modelId="{F3077FB3-4AB1-481C-A761-59933C64CBAA}" type="parTrans" cxnId="{F012E97D-3931-44E8-AE8F-7E853CE43C9E}">
      <dgm:prSet/>
      <dgm:spPr/>
      <dgm:t>
        <a:bodyPr/>
        <a:lstStyle/>
        <a:p>
          <a:endParaRPr lang="en-US"/>
        </a:p>
      </dgm:t>
    </dgm:pt>
    <dgm:pt modelId="{D54B12DB-1933-47EA-A62E-220D3C26D29D}" type="sibTrans" cxnId="{F012E97D-3931-44E8-AE8F-7E853CE43C9E}">
      <dgm:prSet/>
      <dgm:spPr/>
      <dgm:t>
        <a:bodyPr/>
        <a:lstStyle/>
        <a:p>
          <a:endParaRPr lang="en-US"/>
        </a:p>
      </dgm:t>
    </dgm:pt>
    <dgm:pt modelId="{F90F794C-1A9F-4778-A8B4-857C61C3BEBD}">
      <dgm:prSet/>
      <dgm:spPr/>
      <dgm:t>
        <a:bodyPr/>
        <a:lstStyle/>
        <a:p>
          <a:pPr>
            <a:lnSpc>
              <a:spcPct val="100000"/>
            </a:lnSpc>
          </a:pPr>
          <a:r>
            <a:rPr lang="en-US" dirty="0"/>
            <a:t>Cybersecurity Specialist: Protects IoT systems from cyber threats</a:t>
          </a:r>
        </a:p>
      </dgm:t>
    </dgm:pt>
    <dgm:pt modelId="{4276341F-B546-4ABC-B297-4A45179FEC30}" type="parTrans" cxnId="{CF0A546B-4750-4BB4-86A5-B36277CD078A}">
      <dgm:prSet/>
      <dgm:spPr/>
      <dgm:t>
        <a:bodyPr/>
        <a:lstStyle/>
        <a:p>
          <a:endParaRPr lang="en-US"/>
        </a:p>
      </dgm:t>
    </dgm:pt>
    <dgm:pt modelId="{5A5E5688-738C-4B1F-9764-EEF2605887A6}" type="sibTrans" cxnId="{CF0A546B-4750-4BB4-86A5-B36277CD078A}">
      <dgm:prSet/>
      <dgm:spPr/>
      <dgm:t>
        <a:bodyPr/>
        <a:lstStyle/>
        <a:p>
          <a:endParaRPr lang="en-US"/>
        </a:p>
      </dgm:t>
    </dgm:pt>
    <dgm:pt modelId="{E9C84753-F0D8-4F2E-BCC6-0EE1BFC27645}" type="pres">
      <dgm:prSet presAssocID="{0B0B6958-AE05-4B1A-8ED1-AB8746B6AF64}" presName="root" presStyleCnt="0">
        <dgm:presLayoutVars>
          <dgm:dir/>
          <dgm:resizeHandles val="exact"/>
        </dgm:presLayoutVars>
      </dgm:prSet>
      <dgm:spPr/>
      <dgm:t>
        <a:bodyPr/>
        <a:lstStyle/>
        <a:p>
          <a:endParaRPr lang="en-US"/>
        </a:p>
      </dgm:t>
    </dgm:pt>
    <dgm:pt modelId="{99B0D536-6FB4-4EDA-875D-7C1864B2BEFB}" type="pres">
      <dgm:prSet presAssocID="{89D1AF69-69F7-45C7-ADBD-4CE117EA3D94}" presName="compNode" presStyleCnt="0"/>
      <dgm:spPr/>
    </dgm:pt>
    <dgm:pt modelId="{684783BF-C8BA-4DB9-80B1-8D6663DB3AD8}" type="pres">
      <dgm:prSet presAssocID="{89D1AF69-69F7-45C7-ADBD-4CE117EA3D94}" presName="bgRect" presStyleLbl="bgShp" presStyleIdx="0" presStyleCnt="3"/>
      <dgm:spPr/>
    </dgm:pt>
    <dgm:pt modelId="{435D20F6-D5B7-4633-A0FF-118AA328EAA8}" type="pres">
      <dgm:prSet presAssocID="{89D1AF69-69F7-45C7-ADBD-4CE117EA3D94}"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Bar chart"/>
        </a:ext>
      </dgm:extLst>
    </dgm:pt>
    <dgm:pt modelId="{C052EB46-5D61-4E95-827B-9F3D71E0C818}" type="pres">
      <dgm:prSet presAssocID="{89D1AF69-69F7-45C7-ADBD-4CE117EA3D94}" presName="spaceRect" presStyleCnt="0"/>
      <dgm:spPr/>
    </dgm:pt>
    <dgm:pt modelId="{076F343C-B45D-4846-98CB-B528AFCC30F1}" type="pres">
      <dgm:prSet presAssocID="{89D1AF69-69F7-45C7-ADBD-4CE117EA3D94}" presName="parTx" presStyleLbl="revTx" presStyleIdx="0" presStyleCnt="3">
        <dgm:presLayoutVars>
          <dgm:chMax val="0"/>
          <dgm:chPref val="0"/>
        </dgm:presLayoutVars>
      </dgm:prSet>
      <dgm:spPr/>
      <dgm:t>
        <a:bodyPr/>
        <a:lstStyle/>
        <a:p>
          <a:endParaRPr lang="en-US"/>
        </a:p>
      </dgm:t>
    </dgm:pt>
    <dgm:pt modelId="{C92FDFDE-FE2F-4BFF-8242-F7538759A920}" type="pres">
      <dgm:prSet presAssocID="{1FEE1378-3297-45FB-92A4-F485CB94528D}" presName="sibTrans" presStyleCnt="0"/>
      <dgm:spPr/>
    </dgm:pt>
    <dgm:pt modelId="{0F8946F5-6A44-4177-852E-0C9D37E65199}" type="pres">
      <dgm:prSet presAssocID="{37EEE398-91F3-4D4A-BEAA-410E58921FF8}" presName="compNode" presStyleCnt="0"/>
      <dgm:spPr/>
    </dgm:pt>
    <dgm:pt modelId="{A1B77BDF-90E3-4566-B045-A30605E70AE8}" type="pres">
      <dgm:prSet presAssocID="{37EEE398-91F3-4D4A-BEAA-410E58921FF8}" presName="bgRect" presStyleLbl="bgShp" presStyleIdx="1" presStyleCnt="3"/>
      <dgm:spPr/>
    </dgm:pt>
    <dgm:pt modelId="{2C5AD279-1435-4DC7-8A4B-439D0BAD8394}" type="pres">
      <dgm:prSet presAssocID="{37EEE398-91F3-4D4A-BEAA-410E58921FF8}"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Robot"/>
        </a:ext>
      </dgm:extLst>
    </dgm:pt>
    <dgm:pt modelId="{684270C4-DC9D-42CA-8040-1A0FC625B8C7}" type="pres">
      <dgm:prSet presAssocID="{37EEE398-91F3-4D4A-BEAA-410E58921FF8}" presName="spaceRect" presStyleCnt="0"/>
      <dgm:spPr/>
    </dgm:pt>
    <dgm:pt modelId="{F7D75F0B-018A-4180-941E-7C8E711DF849}" type="pres">
      <dgm:prSet presAssocID="{37EEE398-91F3-4D4A-BEAA-410E58921FF8}" presName="parTx" presStyleLbl="revTx" presStyleIdx="1" presStyleCnt="3">
        <dgm:presLayoutVars>
          <dgm:chMax val="0"/>
          <dgm:chPref val="0"/>
        </dgm:presLayoutVars>
      </dgm:prSet>
      <dgm:spPr/>
      <dgm:t>
        <a:bodyPr/>
        <a:lstStyle/>
        <a:p>
          <a:endParaRPr lang="en-US"/>
        </a:p>
      </dgm:t>
    </dgm:pt>
    <dgm:pt modelId="{49E9A115-11B3-4792-A147-0C58D7ED519D}" type="pres">
      <dgm:prSet presAssocID="{D54B12DB-1933-47EA-A62E-220D3C26D29D}" presName="sibTrans" presStyleCnt="0"/>
      <dgm:spPr/>
    </dgm:pt>
    <dgm:pt modelId="{9F4CF007-04D8-4EE1-A5F7-021DEBCDA2B8}" type="pres">
      <dgm:prSet presAssocID="{F90F794C-1A9F-4778-A8B4-857C61C3BEBD}" presName="compNode" presStyleCnt="0"/>
      <dgm:spPr/>
    </dgm:pt>
    <dgm:pt modelId="{C8335A4A-549A-4C93-8E93-0E0C1E4C0DEE}" type="pres">
      <dgm:prSet presAssocID="{F90F794C-1A9F-4778-A8B4-857C61C3BEBD}" presName="bgRect" presStyleLbl="bgShp" presStyleIdx="2" presStyleCnt="3"/>
      <dgm:spPr/>
    </dgm:pt>
    <dgm:pt modelId="{6838B4D0-6341-4617-8F9D-47715A7BAE2D}" type="pres">
      <dgm:prSet presAssocID="{F90F794C-1A9F-4778-A8B4-857C61C3BEBD}"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Security Camera"/>
        </a:ext>
      </dgm:extLst>
    </dgm:pt>
    <dgm:pt modelId="{C36301EC-7F1A-4C21-A8C3-E18931543FF4}" type="pres">
      <dgm:prSet presAssocID="{F90F794C-1A9F-4778-A8B4-857C61C3BEBD}" presName="spaceRect" presStyleCnt="0"/>
      <dgm:spPr/>
    </dgm:pt>
    <dgm:pt modelId="{71ADCFD9-99D2-4A0D-A2FB-50073F48BEC1}" type="pres">
      <dgm:prSet presAssocID="{F90F794C-1A9F-4778-A8B4-857C61C3BEBD}" presName="parTx" presStyleLbl="revTx" presStyleIdx="2" presStyleCnt="3">
        <dgm:presLayoutVars>
          <dgm:chMax val="0"/>
          <dgm:chPref val="0"/>
        </dgm:presLayoutVars>
      </dgm:prSet>
      <dgm:spPr/>
      <dgm:t>
        <a:bodyPr/>
        <a:lstStyle/>
        <a:p>
          <a:endParaRPr lang="en-US"/>
        </a:p>
      </dgm:t>
    </dgm:pt>
  </dgm:ptLst>
  <dgm:cxnLst>
    <dgm:cxn modelId="{7DBF6785-746C-4872-BA08-3B2425013BC4}" type="presOf" srcId="{0B0B6958-AE05-4B1A-8ED1-AB8746B6AF64}" destId="{E9C84753-F0D8-4F2E-BCC6-0EE1BFC27645}" srcOrd="0" destOrd="0" presId="urn:microsoft.com/office/officeart/2018/2/layout/IconVerticalSolidList"/>
    <dgm:cxn modelId="{CF0A546B-4750-4BB4-86A5-B36277CD078A}" srcId="{0B0B6958-AE05-4B1A-8ED1-AB8746B6AF64}" destId="{F90F794C-1A9F-4778-A8B4-857C61C3BEBD}" srcOrd="2" destOrd="0" parTransId="{4276341F-B546-4ABC-B297-4A45179FEC30}" sibTransId="{5A5E5688-738C-4B1F-9764-EEF2605887A6}"/>
    <dgm:cxn modelId="{F012E97D-3931-44E8-AE8F-7E853CE43C9E}" srcId="{0B0B6958-AE05-4B1A-8ED1-AB8746B6AF64}" destId="{37EEE398-91F3-4D4A-BEAA-410E58921FF8}" srcOrd="1" destOrd="0" parTransId="{F3077FB3-4AB1-481C-A761-59933C64CBAA}" sibTransId="{D54B12DB-1933-47EA-A62E-220D3C26D29D}"/>
    <dgm:cxn modelId="{3B1CB766-06E9-43D8-B5EB-224EBE539D63}" srcId="{0B0B6958-AE05-4B1A-8ED1-AB8746B6AF64}" destId="{89D1AF69-69F7-45C7-ADBD-4CE117EA3D94}" srcOrd="0" destOrd="0" parTransId="{519C3476-C0DA-41AD-8AB9-F12F8D6EE1CE}" sibTransId="{1FEE1378-3297-45FB-92A4-F485CB94528D}"/>
    <dgm:cxn modelId="{5BEB8442-43D4-46A2-9E87-913E49439E84}" type="presOf" srcId="{37EEE398-91F3-4D4A-BEAA-410E58921FF8}" destId="{F7D75F0B-018A-4180-941E-7C8E711DF849}" srcOrd="0" destOrd="0" presId="urn:microsoft.com/office/officeart/2018/2/layout/IconVerticalSolidList"/>
    <dgm:cxn modelId="{0658B114-09EA-432D-BCFE-FE80D6D0836E}" type="presOf" srcId="{F90F794C-1A9F-4778-A8B4-857C61C3BEBD}" destId="{71ADCFD9-99D2-4A0D-A2FB-50073F48BEC1}" srcOrd="0" destOrd="0" presId="urn:microsoft.com/office/officeart/2018/2/layout/IconVerticalSolidList"/>
    <dgm:cxn modelId="{AE84552E-2F11-4B9F-B87A-9CDCDB25ED3B}" type="presOf" srcId="{89D1AF69-69F7-45C7-ADBD-4CE117EA3D94}" destId="{076F343C-B45D-4846-98CB-B528AFCC30F1}" srcOrd="0" destOrd="0" presId="urn:microsoft.com/office/officeart/2018/2/layout/IconVerticalSolidList"/>
    <dgm:cxn modelId="{85247D25-FF96-4A5C-BAAB-AD939DEA0B68}" type="presParOf" srcId="{E9C84753-F0D8-4F2E-BCC6-0EE1BFC27645}" destId="{99B0D536-6FB4-4EDA-875D-7C1864B2BEFB}" srcOrd="0" destOrd="0" presId="urn:microsoft.com/office/officeart/2018/2/layout/IconVerticalSolidList"/>
    <dgm:cxn modelId="{F0F0FBBD-E2D3-4D6E-B115-95DFAA06E677}" type="presParOf" srcId="{99B0D536-6FB4-4EDA-875D-7C1864B2BEFB}" destId="{684783BF-C8BA-4DB9-80B1-8D6663DB3AD8}" srcOrd="0" destOrd="0" presId="urn:microsoft.com/office/officeart/2018/2/layout/IconVerticalSolidList"/>
    <dgm:cxn modelId="{E3354A1F-A3E0-4862-9BF7-A7BECF1280CC}" type="presParOf" srcId="{99B0D536-6FB4-4EDA-875D-7C1864B2BEFB}" destId="{435D20F6-D5B7-4633-A0FF-118AA328EAA8}" srcOrd="1" destOrd="0" presId="urn:microsoft.com/office/officeart/2018/2/layout/IconVerticalSolidList"/>
    <dgm:cxn modelId="{AB7B011D-7E58-4365-A210-6D9D67EE70A3}" type="presParOf" srcId="{99B0D536-6FB4-4EDA-875D-7C1864B2BEFB}" destId="{C052EB46-5D61-4E95-827B-9F3D71E0C818}" srcOrd="2" destOrd="0" presId="urn:microsoft.com/office/officeart/2018/2/layout/IconVerticalSolidList"/>
    <dgm:cxn modelId="{D968C9A3-04AD-45E1-B549-2E5CDDE4BFBA}" type="presParOf" srcId="{99B0D536-6FB4-4EDA-875D-7C1864B2BEFB}" destId="{076F343C-B45D-4846-98CB-B528AFCC30F1}" srcOrd="3" destOrd="0" presId="urn:microsoft.com/office/officeart/2018/2/layout/IconVerticalSolidList"/>
    <dgm:cxn modelId="{DD05DD8A-233D-45B7-A5E5-E49E38A8B911}" type="presParOf" srcId="{E9C84753-F0D8-4F2E-BCC6-0EE1BFC27645}" destId="{C92FDFDE-FE2F-4BFF-8242-F7538759A920}" srcOrd="1" destOrd="0" presId="urn:microsoft.com/office/officeart/2018/2/layout/IconVerticalSolidList"/>
    <dgm:cxn modelId="{0BFC20C6-532B-4231-AA61-E27220BF0CE3}" type="presParOf" srcId="{E9C84753-F0D8-4F2E-BCC6-0EE1BFC27645}" destId="{0F8946F5-6A44-4177-852E-0C9D37E65199}" srcOrd="2" destOrd="0" presId="urn:microsoft.com/office/officeart/2018/2/layout/IconVerticalSolidList"/>
    <dgm:cxn modelId="{3E47FACA-C124-4D24-B9BD-F9F464AC8296}" type="presParOf" srcId="{0F8946F5-6A44-4177-852E-0C9D37E65199}" destId="{A1B77BDF-90E3-4566-B045-A30605E70AE8}" srcOrd="0" destOrd="0" presId="urn:microsoft.com/office/officeart/2018/2/layout/IconVerticalSolidList"/>
    <dgm:cxn modelId="{9343182A-F608-4D7D-80AD-7213C130B47D}" type="presParOf" srcId="{0F8946F5-6A44-4177-852E-0C9D37E65199}" destId="{2C5AD279-1435-4DC7-8A4B-439D0BAD8394}" srcOrd="1" destOrd="0" presId="urn:microsoft.com/office/officeart/2018/2/layout/IconVerticalSolidList"/>
    <dgm:cxn modelId="{90CFAD34-2FDD-4D3A-BA81-936BB12CD28D}" type="presParOf" srcId="{0F8946F5-6A44-4177-852E-0C9D37E65199}" destId="{684270C4-DC9D-42CA-8040-1A0FC625B8C7}" srcOrd="2" destOrd="0" presId="urn:microsoft.com/office/officeart/2018/2/layout/IconVerticalSolidList"/>
    <dgm:cxn modelId="{B0DAD1B7-32F7-4E9A-AFAF-CD992E1FC2A3}" type="presParOf" srcId="{0F8946F5-6A44-4177-852E-0C9D37E65199}" destId="{F7D75F0B-018A-4180-941E-7C8E711DF849}" srcOrd="3" destOrd="0" presId="urn:microsoft.com/office/officeart/2018/2/layout/IconVerticalSolidList"/>
    <dgm:cxn modelId="{CE8A2901-8C08-47FF-BC34-E285B2725709}" type="presParOf" srcId="{E9C84753-F0D8-4F2E-BCC6-0EE1BFC27645}" destId="{49E9A115-11B3-4792-A147-0C58D7ED519D}" srcOrd="3" destOrd="0" presId="urn:microsoft.com/office/officeart/2018/2/layout/IconVerticalSolidList"/>
    <dgm:cxn modelId="{269CB699-174B-4A2D-A829-B7B4D6F6387E}" type="presParOf" srcId="{E9C84753-F0D8-4F2E-BCC6-0EE1BFC27645}" destId="{9F4CF007-04D8-4EE1-A5F7-021DEBCDA2B8}" srcOrd="4" destOrd="0" presId="urn:microsoft.com/office/officeart/2018/2/layout/IconVerticalSolidList"/>
    <dgm:cxn modelId="{EE5E64C7-B721-4769-99ED-9F6DE735450B}" type="presParOf" srcId="{9F4CF007-04D8-4EE1-A5F7-021DEBCDA2B8}" destId="{C8335A4A-549A-4C93-8E93-0E0C1E4C0DEE}" srcOrd="0" destOrd="0" presId="urn:microsoft.com/office/officeart/2018/2/layout/IconVerticalSolidList"/>
    <dgm:cxn modelId="{AE770375-EB10-4465-B54D-019F173EF34A}" type="presParOf" srcId="{9F4CF007-04D8-4EE1-A5F7-021DEBCDA2B8}" destId="{6838B4D0-6341-4617-8F9D-47715A7BAE2D}" srcOrd="1" destOrd="0" presId="urn:microsoft.com/office/officeart/2018/2/layout/IconVerticalSolidList"/>
    <dgm:cxn modelId="{61DE66E5-2E64-405B-9DD1-248CC6110470}" type="presParOf" srcId="{9F4CF007-04D8-4EE1-A5F7-021DEBCDA2B8}" destId="{C36301EC-7F1A-4C21-A8C3-E18931543FF4}" srcOrd="2" destOrd="0" presId="urn:microsoft.com/office/officeart/2018/2/layout/IconVerticalSolidList"/>
    <dgm:cxn modelId="{B986F94A-A0EC-4170-AA20-2BE9EC60A882}" type="presParOf" srcId="{9F4CF007-04D8-4EE1-A5F7-021DEBCDA2B8}" destId="{71ADCFD9-99D2-4A0D-A2FB-50073F48BEC1}" srcOrd="3" destOrd="0" presId="urn:microsoft.com/office/officeart/2018/2/layout/IconVerticalSolidList"/>
  </dgm:cxnLst>
  <dgm:bg/>
  <dgm:whole/>
</dgm:dataModel>
</file>

<file path=ppt/diagrams/data6.xml><?xml version="1.0" encoding="utf-8"?>
<dgm:dataModel xmlns:dgm="http://schemas.openxmlformats.org/drawingml/2006/diagram" xmlns:a="http://schemas.openxmlformats.org/drawingml/2006/main">
  <dgm:ptLst>
    <dgm:pt modelId="{CC6F2361-9EF1-4762-9FA6-63ADD12D14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B772E0-0514-406D-A072-5CDEA7D9C8D9}">
      <dgm:prSet/>
      <dgm:spPr/>
      <dgm:t>
        <a:bodyPr/>
        <a:lstStyle/>
        <a:p>
          <a:r>
            <a:rPr lang="en-US" dirty="0"/>
            <a:t>Learn Coding: Develop programming skills to create </a:t>
          </a:r>
          <a:r>
            <a:rPr lang="en-US" dirty="0" err="1"/>
            <a:t>IoT</a:t>
          </a:r>
          <a:r>
            <a:rPr lang="en-US" dirty="0"/>
            <a:t> applications</a:t>
          </a:r>
        </a:p>
      </dgm:t>
    </dgm:pt>
    <dgm:pt modelId="{9B0DEBC0-A209-40F1-9526-12B2FA432217}" type="parTrans" cxnId="{782B6D3E-FDBD-4548-BBA3-91B10473BFF0}">
      <dgm:prSet/>
      <dgm:spPr/>
      <dgm:t>
        <a:bodyPr/>
        <a:lstStyle/>
        <a:p>
          <a:endParaRPr lang="en-US"/>
        </a:p>
      </dgm:t>
    </dgm:pt>
    <dgm:pt modelId="{10CA9DA1-B4E3-4C84-A761-1492F627591B}" type="sibTrans" cxnId="{782B6D3E-FDBD-4548-BBA3-91B10473BFF0}">
      <dgm:prSet/>
      <dgm:spPr/>
      <dgm:t>
        <a:bodyPr/>
        <a:lstStyle/>
        <a:p>
          <a:endParaRPr lang="en-US"/>
        </a:p>
      </dgm:t>
    </dgm:pt>
    <dgm:pt modelId="{48A4E422-4921-4E07-9547-A40C7B331C31}">
      <dgm:prSet/>
      <dgm:spPr/>
      <dgm:t>
        <a:bodyPr/>
        <a:lstStyle/>
        <a:p>
          <a:r>
            <a:rPr lang="en-US" dirty="0"/>
            <a:t>Experiment: Build simple </a:t>
          </a:r>
          <a:r>
            <a:rPr lang="en-US" dirty="0" err="1"/>
            <a:t>IoT</a:t>
          </a:r>
          <a:r>
            <a:rPr lang="en-US" dirty="0"/>
            <a:t> projects using microcontrollers like </a:t>
          </a:r>
          <a:r>
            <a:rPr lang="en-US" dirty="0" err="1"/>
            <a:t>Arduino</a:t>
          </a:r>
          <a:r>
            <a:rPr lang="en-US" dirty="0"/>
            <a:t> or Raspberry Pi</a:t>
          </a:r>
        </a:p>
      </dgm:t>
    </dgm:pt>
    <dgm:pt modelId="{5CED3A57-C1F4-4963-AC1B-C646FF60FD15}" type="parTrans" cxnId="{FF48A6A8-1F22-46DB-830C-999F4D3F2FD6}">
      <dgm:prSet/>
      <dgm:spPr/>
      <dgm:t>
        <a:bodyPr/>
        <a:lstStyle/>
        <a:p>
          <a:endParaRPr lang="en-US"/>
        </a:p>
      </dgm:t>
    </dgm:pt>
    <dgm:pt modelId="{17CDBE0B-F09F-4F8E-B67B-CFFD0A131AD7}" type="sibTrans" cxnId="{FF48A6A8-1F22-46DB-830C-999F4D3F2FD6}">
      <dgm:prSet/>
      <dgm:spPr/>
      <dgm:t>
        <a:bodyPr/>
        <a:lstStyle/>
        <a:p>
          <a:endParaRPr lang="en-US"/>
        </a:p>
      </dgm:t>
    </dgm:pt>
    <dgm:pt modelId="{EA570DE9-29F1-4A85-A0AB-5E80873CF6A1}">
      <dgm:prSet/>
      <dgm:spPr/>
      <dgm:t>
        <a:bodyPr/>
        <a:lstStyle/>
        <a:p>
          <a:r>
            <a:rPr lang="en-US" dirty="0"/>
            <a:t>Explore: Research and learn about different </a:t>
          </a:r>
          <a:r>
            <a:rPr lang="en-US" dirty="0" err="1"/>
            <a:t>IoT</a:t>
          </a:r>
          <a:r>
            <a:rPr lang="en-US" dirty="0"/>
            <a:t> technologies and applications</a:t>
          </a:r>
        </a:p>
      </dgm:t>
    </dgm:pt>
    <dgm:pt modelId="{C4485EAB-9C5A-4005-8C05-1E6BA1B6B9D1}" type="parTrans" cxnId="{1DCF5398-02D6-4B45-A845-C68360B67A34}">
      <dgm:prSet/>
      <dgm:spPr/>
      <dgm:t>
        <a:bodyPr/>
        <a:lstStyle/>
        <a:p>
          <a:endParaRPr lang="en-US"/>
        </a:p>
      </dgm:t>
    </dgm:pt>
    <dgm:pt modelId="{9476FEC9-667C-4926-965D-F04CA98F53AE}" type="sibTrans" cxnId="{1DCF5398-02D6-4B45-A845-C68360B67A34}">
      <dgm:prSet/>
      <dgm:spPr/>
      <dgm:t>
        <a:bodyPr/>
        <a:lstStyle/>
        <a:p>
          <a:endParaRPr lang="en-US"/>
        </a:p>
      </dgm:t>
    </dgm:pt>
    <dgm:pt modelId="{CDBED62D-7BB8-4ECC-9CF9-4DE04C71977E}" type="pres">
      <dgm:prSet presAssocID="{CC6F2361-9EF1-4762-9FA6-63ADD12D144E}" presName="root" presStyleCnt="0">
        <dgm:presLayoutVars>
          <dgm:dir/>
          <dgm:resizeHandles val="exact"/>
        </dgm:presLayoutVars>
      </dgm:prSet>
      <dgm:spPr/>
      <dgm:t>
        <a:bodyPr/>
        <a:lstStyle/>
        <a:p>
          <a:endParaRPr lang="en-US"/>
        </a:p>
      </dgm:t>
    </dgm:pt>
    <dgm:pt modelId="{A18D4CC7-DC96-4E5C-9595-13DDEBAC3532}" type="pres">
      <dgm:prSet presAssocID="{03B772E0-0514-406D-A072-5CDEA7D9C8D9}" presName="compNode" presStyleCnt="0"/>
      <dgm:spPr/>
    </dgm:pt>
    <dgm:pt modelId="{110DE7E9-002E-4D2B-B641-E08B546C8C59}" type="pres">
      <dgm:prSet presAssocID="{03B772E0-0514-406D-A072-5CDEA7D9C8D9}" presName="bgRect" presStyleLbl="bgShp" presStyleIdx="0" presStyleCnt="3"/>
      <dgm:spPr/>
    </dgm:pt>
    <dgm:pt modelId="{28D1B301-25BC-481E-B554-DA98D47D0583}" type="pres">
      <dgm:prSet presAssocID="{03B772E0-0514-406D-A072-5CDEA7D9C8D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Head with Gears"/>
        </a:ext>
      </dgm:extLst>
    </dgm:pt>
    <dgm:pt modelId="{A9BDE074-14AB-475A-8D44-D2199577390E}" type="pres">
      <dgm:prSet presAssocID="{03B772E0-0514-406D-A072-5CDEA7D9C8D9}" presName="spaceRect" presStyleCnt="0"/>
      <dgm:spPr/>
    </dgm:pt>
    <dgm:pt modelId="{009342E4-B6A8-4FF3-ABEB-E6BCB883C477}" type="pres">
      <dgm:prSet presAssocID="{03B772E0-0514-406D-A072-5CDEA7D9C8D9}" presName="parTx" presStyleLbl="revTx" presStyleIdx="0" presStyleCnt="3">
        <dgm:presLayoutVars>
          <dgm:chMax val="0"/>
          <dgm:chPref val="0"/>
        </dgm:presLayoutVars>
      </dgm:prSet>
      <dgm:spPr/>
      <dgm:t>
        <a:bodyPr/>
        <a:lstStyle/>
        <a:p>
          <a:endParaRPr lang="en-US"/>
        </a:p>
      </dgm:t>
    </dgm:pt>
    <dgm:pt modelId="{F2A72218-B220-4285-84EF-269DE90B2320}" type="pres">
      <dgm:prSet presAssocID="{10CA9DA1-B4E3-4C84-A761-1492F627591B}" presName="sibTrans" presStyleCnt="0"/>
      <dgm:spPr/>
    </dgm:pt>
    <dgm:pt modelId="{FEF9E485-D4C4-49CA-9348-E39431D5EC13}" type="pres">
      <dgm:prSet presAssocID="{48A4E422-4921-4E07-9547-A40C7B331C31}" presName="compNode" presStyleCnt="0"/>
      <dgm:spPr/>
    </dgm:pt>
    <dgm:pt modelId="{41C47708-4DC5-4421-BB7B-DBBDABAB4C97}" type="pres">
      <dgm:prSet presAssocID="{48A4E422-4921-4E07-9547-A40C7B331C31}" presName="bgRect" presStyleLbl="bgShp" presStyleIdx="1" presStyleCnt="3"/>
      <dgm:spPr/>
    </dgm:pt>
    <dgm:pt modelId="{AAC071BE-6311-4DF8-B79C-21218EC37AD5}" type="pres">
      <dgm:prSet presAssocID="{48A4E422-4921-4E07-9547-A40C7B331C31}"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Processor"/>
        </a:ext>
      </dgm:extLst>
    </dgm:pt>
    <dgm:pt modelId="{87F47BCE-9651-472A-8005-A79C51CD0859}" type="pres">
      <dgm:prSet presAssocID="{48A4E422-4921-4E07-9547-A40C7B331C31}" presName="spaceRect" presStyleCnt="0"/>
      <dgm:spPr/>
    </dgm:pt>
    <dgm:pt modelId="{2BBD89E1-AD3E-466C-982F-7B00CE7598D3}" type="pres">
      <dgm:prSet presAssocID="{48A4E422-4921-4E07-9547-A40C7B331C31}" presName="parTx" presStyleLbl="revTx" presStyleIdx="1" presStyleCnt="3">
        <dgm:presLayoutVars>
          <dgm:chMax val="0"/>
          <dgm:chPref val="0"/>
        </dgm:presLayoutVars>
      </dgm:prSet>
      <dgm:spPr/>
      <dgm:t>
        <a:bodyPr/>
        <a:lstStyle/>
        <a:p>
          <a:endParaRPr lang="en-US"/>
        </a:p>
      </dgm:t>
    </dgm:pt>
    <dgm:pt modelId="{26412052-F644-480E-975E-A5308250D739}" type="pres">
      <dgm:prSet presAssocID="{17CDBE0B-F09F-4F8E-B67B-CFFD0A131AD7}" presName="sibTrans" presStyleCnt="0"/>
      <dgm:spPr/>
    </dgm:pt>
    <dgm:pt modelId="{54626727-A6D3-4F86-BB52-63F206503680}" type="pres">
      <dgm:prSet presAssocID="{EA570DE9-29F1-4A85-A0AB-5E80873CF6A1}" presName="compNode" presStyleCnt="0"/>
      <dgm:spPr/>
    </dgm:pt>
    <dgm:pt modelId="{0AA3AE3D-4C6B-4C09-A444-4ED6C2C213B1}" type="pres">
      <dgm:prSet presAssocID="{EA570DE9-29F1-4A85-A0AB-5E80873CF6A1}" presName="bgRect" presStyleLbl="bgShp" presStyleIdx="2" presStyleCnt="3"/>
      <dgm:spPr/>
    </dgm:pt>
    <dgm:pt modelId="{AA770B5F-06B5-4F7C-8FD6-B9C6ACBF67D1}" type="pres">
      <dgm:prSet presAssocID="{EA570DE9-29F1-4A85-A0AB-5E80873CF6A1}"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Robot"/>
        </a:ext>
      </dgm:extLst>
    </dgm:pt>
    <dgm:pt modelId="{C16BC829-AE7E-4D32-9C51-3E6563D8788D}" type="pres">
      <dgm:prSet presAssocID="{EA570DE9-29F1-4A85-A0AB-5E80873CF6A1}" presName="spaceRect" presStyleCnt="0"/>
      <dgm:spPr/>
    </dgm:pt>
    <dgm:pt modelId="{7C708CCB-C8AD-4782-9B3B-5615AED0F59E}" type="pres">
      <dgm:prSet presAssocID="{EA570DE9-29F1-4A85-A0AB-5E80873CF6A1}" presName="parTx" presStyleLbl="revTx" presStyleIdx="2" presStyleCnt="3">
        <dgm:presLayoutVars>
          <dgm:chMax val="0"/>
          <dgm:chPref val="0"/>
        </dgm:presLayoutVars>
      </dgm:prSet>
      <dgm:spPr/>
      <dgm:t>
        <a:bodyPr/>
        <a:lstStyle/>
        <a:p>
          <a:endParaRPr lang="en-US"/>
        </a:p>
      </dgm:t>
    </dgm:pt>
  </dgm:ptLst>
  <dgm:cxnLst>
    <dgm:cxn modelId="{3093C3D6-75FA-4AFC-9BEC-57443B1B9C43}" type="presOf" srcId="{EA570DE9-29F1-4A85-A0AB-5E80873CF6A1}" destId="{7C708CCB-C8AD-4782-9B3B-5615AED0F59E}" srcOrd="0" destOrd="0" presId="urn:microsoft.com/office/officeart/2018/2/layout/IconVerticalSolidList"/>
    <dgm:cxn modelId="{1DCF5398-02D6-4B45-A845-C68360B67A34}" srcId="{CC6F2361-9EF1-4762-9FA6-63ADD12D144E}" destId="{EA570DE9-29F1-4A85-A0AB-5E80873CF6A1}" srcOrd="2" destOrd="0" parTransId="{C4485EAB-9C5A-4005-8C05-1E6BA1B6B9D1}" sibTransId="{9476FEC9-667C-4926-965D-F04CA98F53AE}"/>
    <dgm:cxn modelId="{88080A06-AB64-44BC-9C70-8B6C0803D260}" type="presOf" srcId="{CC6F2361-9EF1-4762-9FA6-63ADD12D144E}" destId="{CDBED62D-7BB8-4ECC-9CF9-4DE04C71977E}" srcOrd="0" destOrd="0" presId="urn:microsoft.com/office/officeart/2018/2/layout/IconVerticalSolidList"/>
    <dgm:cxn modelId="{0A870955-F258-438E-9B37-DCCF8AB6703C}" type="presOf" srcId="{03B772E0-0514-406D-A072-5CDEA7D9C8D9}" destId="{009342E4-B6A8-4FF3-ABEB-E6BCB883C477}" srcOrd="0" destOrd="0" presId="urn:microsoft.com/office/officeart/2018/2/layout/IconVerticalSolidList"/>
    <dgm:cxn modelId="{FF48A6A8-1F22-46DB-830C-999F4D3F2FD6}" srcId="{CC6F2361-9EF1-4762-9FA6-63ADD12D144E}" destId="{48A4E422-4921-4E07-9547-A40C7B331C31}" srcOrd="1" destOrd="0" parTransId="{5CED3A57-C1F4-4963-AC1B-C646FF60FD15}" sibTransId="{17CDBE0B-F09F-4F8E-B67B-CFFD0A131AD7}"/>
    <dgm:cxn modelId="{782B6D3E-FDBD-4548-BBA3-91B10473BFF0}" srcId="{CC6F2361-9EF1-4762-9FA6-63ADD12D144E}" destId="{03B772E0-0514-406D-A072-5CDEA7D9C8D9}" srcOrd="0" destOrd="0" parTransId="{9B0DEBC0-A209-40F1-9526-12B2FA432217}" sibTransId="{10CA9DA1-B4E3-4C84-A761-1492F627591B}"/>
    <dgm:cxn modelId="{28484C81-29B5-4F1D-ABB0-35C583298C32}" type="presOf" srcId="{48A4E422-4921-4E07-9547-A40C7B331C31}" destId="{2BBD89E1-AD3E-466C-982F-7B00CE7598D3}" srcOrd="0" destOrd="0" presId="urn:microsoft.com/office/officeart/2018/2/layout/IconVerticalSolidList"/>
    <dgm:cxn modelId="{E86B68F7-F934-4ADB-BF7C-6E80BC8B17C2}" type="presParOf" srcId="{CDBED62D-7BB8-4ECC-9CF9-4DE04C71977E}" destId="{A18D4CC7-DC96-4E5C-9595-13DDEBAC3532}" srcOrd="0" destOrd="0" presId="urn:microsoft.com/office/officeart/2018/2/layout/IconVerticalSolidList"/>
    <dgm:cxn modelId="{03AB5483-15DD-43C6-BF6E-16548BF2DBCA}" type="presParOf" srcId="{A18D4CC7-DC96-4E5C-9595-13DDEBAC3532}" destId="{110DE7E9-002E-4D2B-B641-E08B546C8C59}" srcOrd="0" destOrd="0" presId="urn:microsoft.com/office/officeart/2018/2/layout/IconVerticalSolidList"/>
    <dgm:cxn modelId="{1C1ADA85-65C8-411B-860B-3D6EB21510B6}" type="presParOf" srcId="{A18D4CC7-DC96-4E5C-9595-13DDEBAC3532}" destId="{28D1B301-25BC-481E-B554-DA98D47D0583}" srcOrd="1" destOrd="0" presId="urn:microsoft.com/office/officeart/2018/2/layout/IconVerticalSolidList"/>
    <dgm:cxn modelId="{6013DE78-2852-4B0A-B49C-B9C5AD705273}" type="presParOf" srcId="{A18D4CC7-DC96-4E5C-9595-13DDEBAC3532}" destId="{A9BDE074-14AB-475A-8D44-D2199577390E}" srcOrd="2" destOrd="0" presId="urn:microsoft.com/office/officeart/2018/2/layout/IconVerticalSolidList"/>
    <dgm:cxn modelId="{3AED8EF9-E9F1-47D9-AD3C-7387912E0CD5}" type="presParOf" srcId="{A18D4CC7-DC96-4E5C-9595-13DDEBAC3532}" destId="{009342E4-B6A8-4FF3-ABEB-E6BCB883C477}" srcOrd="3" destOrd="0" presId="urn:microsoft.com/office/officeart/2018/2/layout/IconVerticalSolidList"/>
    <dgm:cxn modelId="{CFB51F56-5B0B-48C2-A2E4-AE285BD2B503}" type="presParOf" srcId="{CDBED62D-7BB8-4ECC-9CF9-4DE04C71977E}" destId="{F2A72218-B220-4285-84EF-269DE90B2320}" srcOrd="1" destOrd="0" presId="urn:microsoft.com/office/officeart/2018/2/layout/IconVerticalSolidList"/>
    <dgm:cxn modelId="{C6B868F4-8481-428F-A260-59C2B42FF2BC}" type="presParOf" srcId="{CDBED62D-7BB8-4ECC-9CF9-4DE04C71977E}" destId="{FEF9E485-D4C4-49CA-9348-E39431D5EC13}" srcOrd="2" destOrd="0" presId="urn:microsoft.com/office/officeart/2018/2/layout/IconVerticalSolidList"/>
    <dgm:cxn modelId="{9865E699-1D91-4BC5-889C-0CE311D92746}" type="presParOf" srcId="{FEF9E485-D4C4-49CA-9348-E39431D5EC13}" destId="{41C47708-4DC5-4421-BB7B-DBBDABAB4C97}" srcOrd="0" destOrd="0" presId="urn:microsoft.com/office/officeart/2018/2/layout/IconVerticalSolidList"/>
    <dgm:cxn modelId="{D6114A7F-61E1-44E9-A4FF-B29DFED41688}" type="presParOf" srcId="{FEF9E485-D4C4-49CA-9348-E39431D5EC13}" destId="{AAC071BE-6311-4DF8-B79C-21218EC37AD5}" srcOrd="1" destOrd="0" presId="urn:microsoft.com/office/officeart/2018/2/layout/IconVerticalSolidList"/>
    <dgm:cxn modelId="{3B06A2E8-FF20-4544-91DB-AEFADE6CDA5E}" type="presParOf" srcId="{FEF9E485-D4C4-49CA-9348-E39431D5EC13}" destId="{87F47BCE-9651-472A-8005-A79C51CD0859}" srcOrd="2" destOrd="0" presId="urn:microsoft.com/office/officeart/2018/2/layout/IconVerticalSolidList"/>
    <dgm:cxn modelId="{02DA92A7-CDC8-4865-B0E2-12D9D47EAC64}" type="presParOf" srcId="{FEF9E485-D4C4-49CA-9348-E39431D5EC13}" destId="{2BBD89E1-AD3E-466C-982F-7B00CE7598D3}" srcOrd="3" destOrd="0" presId="urn:microsoft.com/office/officeart/2018/2/layout/IconVerticalSolidList"/>
    <dgm:cxn modelId="{8A01B8FA-7EA0-459C-9190-0ED6B4762979}" type="presParOf" srcId="{CDBED62D-7BB8-4ECC-9CF9-4DE04C71977E}" destId="{26412052-F644-480E-975E-A5308250D739}" srcOrd="3" destOrd="0" presId="urn:microsoft.com/office/officeart/2018/2/layout/IconVerticalSolidList"/>
    <dgm:cxn modelId="{5F0B578B-F594-43A2-87A8-7040C27F78B0}" type="presParOf" srcId="{CDBED62D-7BB8-4ECC-9CF9-4DE04C71977E}" destId="{54626727-A6D3-4F86-BB52-63F206503680}" srcOrd="4" destOrd="0" presId="urn:microsoft.com/office/officeart/2018/2/layout/IconVerticalSolidList"/>
    <dgm:cxn modelId="{F8E326CD-5064-48D8-907D-0574CBCC2A15}" type="presParOf" srcId="{54626727-A6D3-4F86-BB52-63F206503680}" destId="{0AA3AE3D-4C6B-4C09-A444-4ED6C2C213B1}" srcOrd="0" destOrd="0" presId="urn:microsoft.com/office/officeart/2018/2/layout/IconVerticalSolidList"/>
    <dgm:cxn modelId="{F2BCC81E-BF5B-4264-AE78-B3E917F69BBE}" type="presParOf" srcId="{54626727-A6D3-4F86-BB52-63F206503680}" destId="{AA770B5F-06B5-4F7C-8FD6-B9C6ACBF67D1}" srcOrd="1" destOrd="0" presId="urn:microsoft.com/office/officeart/2018/2/layout/IconVerticalSolidList"/>
    <dgm:cxn modelId="{6A6EF5BD-D73E-435D-A329-06A93376B3E4}" type="presParOf" srcId="{54626727-A6D3-4F86-BB52-63F206503680}" destId="{C16BC829-AE7E-4D32-9C51-3E6563D8788D}" srcOrd="2" destOrd="0" presId="urn:microsoft.com/office/officeart/2018/2/layout/IconVerticalSolidList"/>
    <dgm:cxn modelId="{F4A8B226-39BC-4778-9288-8C2AE80FC37E}" type="presParOf" srcId="{54626727-A6D3-4F86-BB52-63F206503680}" destId="{7C708CCB-C8AD-4782-9B3B-5615AED0F59E}" srcOrd="3" destOrd="0" presId="urn:microsoft.com/office/officeart/2018/2/layout/IconVerticalSolidList"/>
  </dgm:cxnLst>
  <dgm:bg/>
  <dgm:whole/>
</dgm:dataModel>
</file>

<file path=ppt/diagrams/data7.xml><?xml version="1.0" encoding="utf-8"?>
<dgm:dataModel xmlns:dgm="http://schemas.openxmlformats.org/drawingml/2006/diagram" xmlns:a="http://schemas.openxmlformats.org/drawingml/2006/main">
  <dgm:ptLst>
    <dgm:pt modelId="{F954BB4E-5E7A-45EC-B094-41A9663A4B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82F7EB-9701-4BDF-B054-000F1B9B449D}">
      <dgm:prSet/>
      <dgm:spPr/>
      <dgm:t>
        <a:bodyPr/>
        <a:lstStyle/>
        <a:p>
          <a:r>
            <a:rPr lang="en-US" dirty="0"/>
            <a:t>Data Collection: Understand what data is being collected by </a:t>
          </a:r>
          <a:r>
            <a:rPr lang="en-US" dirty="0" err="1"/>
            <a:t>IoT</a:t>
          </a:r>
          <a:r>
            <a:rPr lang="en-US" dirty="0"/>
            <a:t> devices</a:t>
          </a:r>
        </a:p>
      </dgm:t>
    </dgm:pt>
    <dgm:pt modelId="{1814F88D-6E2E-4DB1-9008-04E94F2DE1F9}" type="parTrans" cxnId="{C2197720-6587-456C-98EC-E3E060D4D2C2}">
      <dgm:prSet/>
      <dgm:spPr/>
      <dgm:t>
        <a:bodyPr/>
        <a:lstStyle/>
        <a:p>
          <a:endParaRPr lang="en-US"/>
        </a:p>
      </dgm:t>
    </dgm:pt>
    <dgm:pt modelId="{F7F10049-204F-411B-A867-6014BE8E7105}" type="sibTrans" cxnId="{C2197720-6587-456C-98EC-E3E060D4D2C2}">
      <dgm:prSet/>
      <dgm:spPr/>
      <dgm:t>
        <a:bodyPr/>
        <a:lstStyle/>
        <a:p>
          <a:endParaRPr lang="en-US"/>
        </a:p>
      </dgm:t>
    </dgm:pt>
    <dgm:pt modelId="{933F7B11-7432-4062-996B-1B1E93158F46}">
      <dgm:prSet/>
      <dgm:spPr/>
      <dgm:t>
        <a:bodyPr/>
        <a:lstStyle/>
        <a:p>
          <a:r>
            <a:rPr lang="en-US" dirty="0"/>
            <a:t>Consent: Ensure that users are aware of and consent to data collection</a:t>
          </a:r>
        </a:p>
      </dgm:t>
    </dgm:pt>
    <dgm:pt modelId="{328A3812-6902-4DB4-9B3E-F415617FED94}" type="parTrans" cxnId="{A8EC8C4D-4C73-41A4-B97C-5ED45049ED52}">
      <dgm:prSet/>
      <dgm:spPr/>
      <dgm:t>
        <a:bodyPr/>
        <a:lstStyle/>
        <a:p>
          <a:endParaRPr lang="en-US"/>
        </a:p>
      </dgm:t>
    </dgm:pt>
    <dgm:pt modelId="{435E4626-2FDC-4E62-81D8-9C076B9C1D23}" type="sibTrans" cxnId="{A8EC8C4D-4C73-41A4-B97C-5ED45049ED52}">
      <dgm:prSet/>
      <dgm:spPr/>
      <dgm:t>
        <a:bodyPr/>
        <a:lstStyle/>
        <a:p>
          <a:endParaRPr lang="en-US"/>
        </a:p>
      </dgm:t>
    </dgm:pt>
    <dgm:pt modelId="{8A28F469-ACD9-4301-83D6-C1642A266974}">
      <dgm:prSet/>
      <dgm:spPr/>
      <dgm:t>
        <a:bodyPr/>
        <a:lstStyle/>
        <a:p>
          <a:r>
            <a:rPr lang="en-US" dirty="0"/>
            <a:t>Security Measures: Implement security measures to protect personal information</a:t>
          </a:r>
        </a:p>
      </dgm:t>
    </dgm:pt>
    <dgm:pt modelId="{183F0D41-4EF7-4362-B62B-449CAF3C2111}" type="parTrans" cxnId="{5FD3A56D-071F-4B95-A048-C5BDE18B128E}">
      <dgm:prSet/>
      <dgm:spPr/>
      <dgm:t>
        <a:bodyPr/>
        <a:lstStyle/>
        <a:p>
          <a:endParaRPr lang="en-US"/>
        </a:p>
      </dgm:t>
    </dgm:pt>
    <dgm:pt modelId="{464A5470-9416-4C12-B62A-A7FD51BD7238}" type="sibTrans" cxnId="{5FD3A56D-071F-4B95-A048-C5BDE18B128E}">
      <dgm:prSet/>
      <dgm:spPr/>
      <dgm:t>
        <a:bodyPr/>
        <a:lstStyle/>
        <a:p>
          <a:endParaRPr lang="en-US"/>
        </a:p>
      </dgm:t>
    </dgm:pt>
    <dgm:pt modelId="{2C67066C-39C0-4CC7-AA07-9F0499261611}" type="pres">
      <dgm:prSet presAssocID="{F954BB4E-5E7A-45EC-B094-41A9663A4BBB}" presName="root" presStyleCnt="0">
        <dgm:presLayoutVars>
          <dgm:dir/>
          <dgm:resizeHandles val="exact"/>
        </dgm:presLayoutVars>
      </dgm:prSet>
      <dgm:spPr/>
      <dgm:t>
        <a:bodyPr/>
        <a:lstStyle/>
        <a:p>
          <a:endParaRPr lang="en-US"/>
        </a:p>
      </dgm:t>
    </dgm:pt>
    <dgm:pt modelId="{C87A37BB-9D87-4788-B9FC-9F7560F57718}" type="pres">
      <dgm:prSet presAssocID="{0F82F7EB-9701-4BDF-B054-000F1B9B449D}" presName="compNode" presStyleCnt="0"/>
      <dgm:spPr/>
    </dgm:pt>
    <dgm:pt modelId="{059F7317-5533-45F2-9310-4FE98300F867}" type="pres">
      <dgm:prSet presAssocID="{0F82F7EB-9701-4BDF-B054-000F1B9B449D}" presName="bgRect" presStyleLbl="bgShp" presStyleIdx="0" presStyleCnt="3"/>
      <dgm:spPr/>
    </dgm:pt>
    <dgm:pt modelId="{4F6F65ED-C41E-480F-9E6E-BEDA420404E7}" type="pres">
      <dgm:prSet presAssocID="{0F82F7EB-9701-4BDF-B054-000F1B9B449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Wireless router"/>
        </a:ext>
      </dgm:extLst>
    </dgm:pt>
    <dgm:pt modelId="{8A6CA0DD-B7A8-4AE1-938F-960AB445502A}" type="pres">
      <dgm:prSet presAssocID="{0F82F7EB-9701-4BDF-B054-000F1B9B449D}" presName="spaceRect" presStyleCnt="0"/>
      <dgm:spPr/>
    </dgm:pt>
    <dgm:pt modelId="{5BA91B7C-17B6-4769-BE40-BCC3AA9BAF70}" type="pres">
      <dgm:prSet presAssocID="{0F82F7EB-9701-4BDF-B054-000F1B9B449D}" presName="parTx" presStyleLbl="revTx" presStyleIdx="0" presStyleCnt="3">
        <dgm:presLayoutVars>
          <dgm:chMax val="0"/>
          <dgm:chPref val="0"/>
        </dgm:presLayoutVars>
      </dgm:prSet>
      <dgm:spPr/>
      <dgm:t>
        <a:bodyPr/>
        <a:lstStyle/>
        <a:p>
          <a:endParaRPr lang="en-US"/>
        </a:p>
      </dgm:t>
    </dgm:pt>
    <dgm:pt modelId="{3FB5F13F-4F65-481A-AF56-31F382D99115}" type="pres">
      <dgm:prSet presAssocID="{F7F10049-204F-411B-A867-6014BE8E7105}" presName="sibTrans" presStyleCnt="0"/>
      <dgm:spPr/>
    </dgm:pt>
    <dgm:pt modelId="{5CE86773-CB97-4994-9FC5-7B5EBDA9C35A}" type="pres">
      <dgm:prSet presAssocID="{933F7B11-7432-4062-996B-1B1E93158F46}" presName="compNode" presStyleCnt="0"/>
      <dgm:spPr/>
    </dgm:pt>
    <dgm:pt modelId="{574D811A-FDE8-40F0-BDAE-AC9443537561}" type="pres">
      <dgm:prSet presAssocID="{933F7B11-7432-4062-996B-1B1E93158F46}" presName="bgRect" presStyleLbl="bgShp" presStyleIdx="1" presStyleCnt="3"/>
      <dgm:spPr/>
    </dgm:pt>
    <dgm:pt modelId="{DA837CAB-C4D3-4116-8498-F5189FFE2029}" type="pres">
      <dgm:prSet presAssocID="{933F7B11-7432-4062-996B-1B1E93158F46}"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Contract"/>
        </a:ext>
      </dgm:extLst>
    </dgm:pt>
    <dgm:pt modelId="{7BEC85A3-1DCA-423F-A2D0-DC85749B17B8}" type="pres">
      <dgm:prSet presAssocID="{933F7B11-7432-4062-996B-1B1E93158F46}" presName="spaceRect" presStyleCnt="0"/>
      <dgm:spPr/>
    </dgm:pt>
    <dgm:pt modelId="{244F0D61-ADEE-4478-87F8-3D7CD23CE176}" type="pres">
      <dgm:prSet presAssocID="{933F7B11-7432-4062-996B-1B1E93158F46}" presName="parTx" presStyleLbl="revTx" presStyleIdx="1" presStyleCnt="3">
        <dgm:presLayoutVars>
          <dgm:chMax val="0"/>
          <dgm:chPref val="0"/>
        </dgm:presLayoutVars>
      </dgm:prSet>
      <dgm:spPr/>
      <dgm:t>
        <a:bodyPr/>
        <a:lstStyle/>
        <a:p>
          <a:endParaRPr lang="en-US"/>
        </a:p>
      </dgm:t>
    </dgm:pt>
    <dgm:pt modelId="{B4AAD678-1C49-4A11-ABC7-01CEF3D0EF4E}" type="pres">
      <dgm:prSet presAssocID="{435E4626-2FDC-4E62-81D8-9C076B9C1D23}" presName="sibTrans" presStyleCnt="0"/>
      <dgm:spPr/>
    </dgm:pt>
    <dgm:pt modelId="{EBDC7064-70A7-4D27-B21F-ABBB9CF39C01}" type="pres">
      <dgm:prSet presAssocID="{8A28F469-ACD9-4301-83D6-C1642A266974}" presName="compNode" presStyleCnt="0"/>
      <dgm:spPr/>
    </dgm:pt>
    <dgm:pt modelId="{720354E1-035F-4CD1-99AB-C01104B73FB6}" type="pres">
      <dgm:prSet presAssocID="{8A28F469-ACD9-4301-83D6-C1642A266974}" presName="bgRect" presStyleLbl="bgShp" presStyleIdx="2" presStyleCnt="3"/>
      <dgm:spPr/>
    </dgm:pt>
    <dgm:pt modelId="{C606A83E-5FA8-488D-B3C7-82F7954F4370}" type="pres">
      <dgm:prSet presAssocID="{8A28F469-ACD9-4301-83D6-C1642A266974}"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Lock"/>
        </a:ext>
      </dgm:extLst>
    </dgm:pt>
    <dgm:pt modelId="{24D35E66-6C53-4516-8E1C-33245F289C85}" type="pres">
      <dgm:prSet presAssocID="{8A28F469-ACD9-4301-83D6-C1642A266974}" presName="spaceRect" presStyleCnt="0"/>
      <dgm:spPr/>
    </dgm:pt>
    <dgm:pt modelId="{8C0345DB-F908-4B0F-9EA3-1CC67C893504}" type="pres">
      <dgm:prSet presAssocID="{8A28F469-ACD9-4301-83D6-C1642A266974}" presName="parTx" presStyleLbl="revTx" presStyleIdx="2" presStyleCnt="3">
        <dgm:presLayoutVars>
          <dgm:chMax val="0"/>
          <dgm:chPref val="0"/>
        </dgm:presLayoutVars>
      </dgm:prSet>
      <dgm:spPr/>
      <dgm:t>
        <a:bodyPr/>
        <a:lstStyle/>
        <a:p>
          <a:endParaRPr lang="en-US"/>
        </a:p>
      </dgm:t>
    </dgm:pt>
  </dgm:ptLst>
  <dgm:cxnLst>
    <dgm:cxn modelId="{8584FBFA-AEC6-4F5D-A469-FC1941854C08}" type="presOf" srcId="{0F82F7EB-9701-4BDF-B054-000F1B9B449D}" destId="{5BA91B7C-17B6-4769-BE40-BCC3AA9BAF70}" srcOrd="0" destOrd="0" presId="urn:microsoft.com/office/officeart/2018/2/layout/IconVerticalSolidList"/>
    <dgm:cxn modelId="{A8EC8C4D-4C73-41A4-B97C-5ED45049ED52}" srcId="{F954BB4E-5E7A-45EC-B094-41A9663A4BBB}" destId="{933F7B11-7432-4062-996B-1B1E93158F46}" srcOrd="1" destOrd="0" parTransId="{328A3812-6902-4DB4-9B3E-F415617FED94}" sibTransId="{435E4626-2FDC-4E62-81D8-9C076B9C1D23}"/>
    <dgm:cxn modelId="{C2197720-6587-456C-98EC-E3E060D4D2C2}" srcId="{F954BB4E-5E7A-45EC-B094-41A9663A4BBB}" destId="{0F82F7EB-9701-4BDF-B054-000F1B9B449D}" srcOrd="0" destOrd="0" parTransId="{1814F88D-6E2E-4DB1-9008-04E94F2DE1F9}" sibTransId="{F7F10049-204F-411B-A867-6014BE8E7105}"/>
    <dgm:cxn modelId="{5FD3A56D-071F-4B95-A048-C5BDE18B128E}" srcId="{F954BB4E-5E7A-45EC-B094-41A9663A4BBB}" destId="{8A28F469-ACD9-4301-83D6-C1642A266974}" srcOrd="2" destOrd="0" parTransId="{183F0D41-4EF7-4362-B62B-449CAF3C2111}" sibTransId="{464A5470-9416-4C12-B62A-A7FD51BD7238}"/>
    <dgm:cxn modelId="{FF03A49C-1548-4D14-8D45-FF5846E06648}" type="presOf" srcId="{F954BB4E-5E7A-45EC-B094-41A9663A4BBB}" destId="{2C67066C-39C0-4CC7-AA07-9F0499261611}" srcOrd="0" destOrd="0" presId="urn:microsoft.com/office/officeart/2018/2/layout/IconVerticalSolidList"/>
    <dgm:cxn modelId="{AFBAF1A5-EA42-43F3-9245-876E189DC59A}" type="presOf" srcId="{8A28F469-ACD9-4301-83D6-C1642A266974}" destId="{8C0345DB-F908-4B0F-9EA3-1CC67C893504}" srcOrd="0" destOrd="0" presId="urn:microsoft.com/office/officeart/2018/2/layout/IconVerticalSolidList"/>
    <dgm:cxn modelId="{1753903B-53D6-48EC-97E4-22DF88F4F874}" type="presOf" srcId="{933F7B11-7432-4062-996B-1B1E93158F46}" destId="{244F0D61-ADEE-4478-87F8-3D7CD23CE176}" srcOrd="0" destOrd="0" presId="urn:microsoft.com/office/officeart/2018/2/layout/IconVerticalSolidList"/>
    <dgm:cxn modelId="{911211FB-9E6B-4759-B274-1B8CCA35A300}" type="presParOf" srcId="{2C67066C-39C0-4CC7-AA07-9F0499261611}" destId="{C87A37BB-9D87-4788-B9FC-9F7560F57718}" srcOrd="0" destOrd="0" presId="urn:microsoft.com/office/officeart/2018/2/layout/IconVerticalSolidList"/>
    <dgm:cxn modelId="{63CF34A7-3047-453E-A7DB-0A44836EC085}" type="presParOf" srcId="{C87A37BB-9D87-4788-B9FC-9F7560F57718}" destId="{059F7317-5533-45F2-9310-4FE98300F867}" srcOrd="0" destOrd="0" presId="urn:microsoft.com/office/officeart/2018/2/layout/IconVerticalSolidList"/>
    <dgm:cxn modelId="{5695A515-C7F0-473B-88AB-7A7743C5F153}" type="presParOf" srcId="{C87A37BB-9D87-4788-B9FC-9F7560F57718}" destId="{4F6F65ED-C41E-480F-9E6E-BEDA420404E7}" srcOrd="1" destOrd="0" presId="urn:microsoft.com/office/officeart/2018/2/layout/IconVerticalSolidList"/>
    <dgm:cxn modelId="{C0FC10CE-E68C-44DB-AA04-878FDD75C2D7}" type="presParOf" srcId="{C87A37BB-9D87-4788-B9FC-9F7560F57718}" destId="{8A6CA0DD-B7A8-4AE1-938F-960AB445502A}" srcOrd="2" destOrd="0" presId="urn:microsoft.com/office/officeart/2018/2/layout/IconVerticalSolidList"/>
    <dgm:cxn modelId="{8957EEF8-16C6-4AD1-ADE2-90E0E612A9B5}" type="presParOf" srcId="{C87A37BB-9D87-4788-B9FC-9F7560F57718}" destId="{5BA91B7C-17B6-4769-BE40-BCC3AA9BAF70}" srcOrd="3" destOrd="0" presId="urn:microsoft.com/office/officeart/2018/2/layout/IconVerticalSolidList"/>
    <dgm:cxn modelId="{890655EA-33C3-4BD4-A138-04D01D25F594}" type="presParOf" srcId="{2C67066C-39C0-4CC7-AA07-9F0499261611}" destId="{3FB5F13F-4F65-481A-AF56-31F382D99115}" srcOrd="1" destOrd="0" presId="urn:microsoft.com/office/officeart/2018/2/layout/IconVerticalSolidList"/>
    <dgm:cxn modelId="{9FF9FE05-4B9C-46DC-99F7-C06B5CA2648B}" type="presParOf" srcId="{2C67066C-39C0-4CC7-AA07-9F0499261611}" destId="{5CE86773-CB97-4994-9FC5-7B5EBDA9C35A}" srcOrd="2" destOrd="0" presId="urn:microsoft.com/office/officeart/2018/2/layout/IconVerticalSolidList"/>
    <dgm:cxn modelId="{9CF49903-244E-40B2-9446-B5AB0D83CB6C}" type="presParOf" srcId="{5CE86773-CB97-4994-9FC5-7B5EBDA9C35A}" destId="{574D811A-FDE8-40F0-BDAE-AC9443537561}" srcOrd="0" destOrd="0" presId="urn:microsoft.com/office/officeart/2018/2/layout/IconVerticalSolidList"/>
    <dgm:cxn modelId="{9DDC8F12-5263-4444-B285-AEE757564E48}" type="presParOf" srcId="{5CE86773-CB97-4994-9FC5-7B5EBDA9C35A}" destId="{DA837CAB-C4D3-4116-8498-F5189FFE2029}" srcOrd="1" destOrd="0" presId="urn:microsoft.com/office/officeart/2018/2/layout/IconVerticalSolidList"/>
    <dgm:cxn modelId="{72B52284-1502-4077-85E2-96E3E55AE87B}" type="presParOf" srcId="{5CE86773-CB97-4994-9FC5-7B5EBDA9C35A}" destId="{7BEC85A3-1DCA-423F-A2D0-DC85749B17B8}" srcOrd="2" destOrd="0" presId="urn:microsoft.com/office/officeart/2018/2/layout/IconVerticalSolidList"/>
    <dgm:cxn modelId="{D493F083-CE2A-4139-BE80-39643110761B}" type="presParOf" srcId="{5CE86773-CB97-4994-9FC5-7B5EBDA9C35A}" destId="{244F0D61-ADEE-4478-87F8-3D7CD23CE176}" srcOrd="3" destOrd="0" presId="urn:microsoft.com/office/officeart/2018/2/layout/IconVerticalSolidList"/>
    <dgm:cxn modelId="{E27DC18F-1BB5-4FDB-B5B2-845DECA609B5}" type="presParOf" srcId="{2C67066C-39C0-4CC7-AA07-9F0499261611}" destId="{B4AAD678-1C49-4A11-ABC7-01CEF3D0EF4E}" srcOrd="3" destOrd="0" presId="urn:microsoft.com/office/officeart/2018/2/layout/IconVerticalSolidList"/>
    <dgm:cxn modelId="{934D736A-ECED-4E14-9977-DAD6CA2A6ACD}" type="presParOf" srcId="{2C67066C-39C0-4CC7-AA07-9F0499261611}" destId="{EBDC7064-70A7-4D27-B21F-ABBB9CF39C01}" srcOrd="4" destOrd="0" presId="urn:microsoft.com/office/officeart/2018/2/layout/IconVerticalSolidList"/>
    <dgm:cxn modelId="{4EFDEB07-AF88-4DE0-A3D4-11A08910C847}" type="presParOf" srcId="{EBDC7064-70A7-4D27-B21F-ABBB9CF39C01}" destId="{720354E1-035F-4CD1-99AB-C01104B73FB6}" srcOrd="0" destOrd="0" presId="urn:microsoft.com/office/officeart/2018/2/layout/IconVerticalSolidList"/>
    <dgm:cxn modelId="{E132FD38-CC5A-4027-A28B-A621AB029D62}" type="presParOf" srcId="{EBDC7064-70A7-4D27-B21F-ABBB9CF39C01}" destId="{C606A83E-5FA8-488D-B3C7-82F7954F4370}" srcOrd="1" destOrd="0" presId="urn:microsoft.com/office/officeart/2018/2/layout/IconVerticalSolidList"/>
    <dgm:cxn modelId="{7B38863F-7C79-4CCC-BDED-AEEC3F0FEB85}" type="presParOf" srcId="{EBDC7064-70A7-4D27-B21F-ABBB9CF39C01}" destId="{24D35E66-6C53-4516-8E1C-33245F289C85}" srcOrd="2" destOrd="0" presId="urn:microsoft.com/office/officeart/2018/2/layout/IconVerticalSolidList"/>
    <dgm:cxn modelId="{DF4EAF4D-894F-4DD4-9EEF-2AD0DA72A640}" type="presParOf" srcId="{EBDC7064-70A7-4D27-B21F-ABBB9CF39C01}" destId="{8C0345DB-F908-4B0F-9EA3-1CC67C893504}" srcOrd="3" destOrd="0" presId="urn:microsoft.com/office/officeart/2018/2/layout/IconVerticalSolidList"/>
  </dgm:cxnLst>
  <dgm:bg/>
  <dgm:whole/>
</dgm:dataModel>
</file>

<file path=ppt/diagrams/data8.xml><?xml version="1.0" encoding="utf-8"?>
<dgm:dataModel xmlns:dgm="http://schemas.openxmlformats.org/drawingml/2006/diagram" xmlns:a="http://schemas.openxmlformats.org/drawingml/2006/main">
  <dgm:ptLst>
    <dgm:pt modelId="{C04D604A-65BB-499C-B873-BBA6FF5BAD5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DD13CD8-281A-4C10-8C49-E6F161539F23}">
      <dgm:prSet/>
      <dgm:spPr/>
      <dgm:t>
        <a:bodyPr/>
        <a:lstStyle/>
        <a:p>
          <a:r>
            <a:rPr lang="en-US" dirty="0"/>
            <a:t>Privacy Regulations: Laws governing the collection and use of personal data</a:t>
          </a:r>
        </a:p>
      </dgm:t>
    </dgm:pt>
    <dgm:pt modelId="{19148893-A856-4AFC-8A71-C426B14EEAC5}" type="parTrans" cxnId="{15970A9B-D205-49AA-9134-58909AFA20EC}">
      <dgm:prSet/>
      <dgm:spPr/>
      <dgm:t>
        <a:bodyPr/>
        <a:lstStyle/>
        <a:p>
          <a:endParaRPr lang="en-US"/>
        </a:p>
      </dgm:t>
    </dgm:pt>
    <dgm:pt modelId="{5EF73C7E-45E1-463C-87D9-6A67B0567513}" type="sibTrans" cxnId="{15970A9B-D205-49AA-9134-58909AFA20EC}">
      <dgm:prSet/>
      <dgm:spPr/>
      <dgm:t>
        <a:bodyPr/>
        <a:lstStyle/>
        <a:p>
          <a:endParaRPr lang="en-US"/>
        </a:p>
      </dgm:t>
    </dgm:pt>
    <dgm:pt modelId="{C4E4C2CB-ED19-4F7D-B495-3A514EC5F518}">
      <dgm:prSet/>
      <dgm:spPr/>
      <dgm:t>
        <a:bodyPr/>
        <a:lstStyle/>
        <a:p>
          <a:r>
            <a:rPr lang="en-US" dirty="0"/>
            <a:t>Security Standards: Guidelines for ensuring the security of </a:t>
          </a:r>
          <a:r>
            <a:rPr lang="en-US" dirty="0" err="1"/>
            <a:t>IoT</a:t>
          </a:r>
          <a:r>
            <a:rPr lang="en-US" dirty="0"/>
            <a:t> devices and networks</a:t>
          </a:r>
        </a:p>
      </dgm:t>
    </dgm:pt>
    <dgm:pt modelId="{C4F3D9DF-F9D7-4889-957F-0DA132AA0E3C}" type="parTrans" cxnId="{60DE45AE-07C7-4EA9-B713-A5C153BD46BC}">
      <dgm:prSet/>
      <dgm:spPr/>
      <dgm:t>
        <a:bodyPr/>
        <a:lstStyle/>
        <a:p>
          <a:endParaRPr lang="en-US"/>
        </a:p>
      </dgm:t>
    </dgm:pt>
    <dgm:pt modelId="{B8968507-97C2-40C7-8C38-1BA1B5645A29}" type="sibTrans" cxnId="{60DE45AE-07C7-4EA9-B713-A5C153BD46BC}">
      <dgm:prSet/>
      <dgm:spPr/>
      <dgm:t>
        <a:bodyPr/>
        <a:lstStyle/>
        <a:p>
          <a:endParaRPr lang="en-US"/>
        </a:p>
      </dgm:t>
    </dgm:pt>
    <dgm:pt modelId="{4DC230D3-F6A0-489F-8338-340A77EA9478}">
      <dgm:prSet/>
      <dgm:spPr/>
      <dgm:t>
        <a:bodyPr/>
        <a:lstStyle/>
        <a:p>
          <a:r>
            <a:rPr lang="en-US" dirty="0"/>
            <a:t>Industry Standards: Standards to ensure interoperability and compatibility among </a:t>
          </a:r>
          <a:r>
            <a:rPr lang="en-US" dirty="0" err="1"/>
            <a:t>IoT</a:t>
          </a:r>
          <a:r>
            <a:rPr lang="en-US" dirty="0"/>
            <a:t> devices</a:t>
          </a:r>
        </a:p>
      </dgm:t>
    </dgm:pt>
    <dgm:pt modelId="{E8C1CA5B-253D-4B76-9D02-9EBE32DA599D}" type="parTrans" cxnId="{0E7E7A2B-1BBB-4CA0-B403-1F96E08E6774}">
      <dgm:prSet/>
      <dgm:spPr/>
      <dgm:t>
        <a:bodyPr/>
        <a:lstStyle/>
        <a:p>
          <a:endParaRPr lang="en-US"/>
        </a:p>
      </dgm:t>
    </dgm:pt>
    <dgm:pt modelId="{62B6FBED-C3E3-43FC-A900-99076ED2133F}" type="sibTrans" cxnId="{0E7E7A2B-1BBB-4CA0-B403-1F96E08E6774}">
      <dgm:prSet/>
      <dgm:spPr/>
      <dgm:t>
        <a:bodyPr/>
        <a:lstStyle/>
        <a:p>
          <a:endParaRPr lang="en-US"/>
        </a:p>
      </dgm:t>
    </dgm:pt>
    <dgm:pt modelId="{36BDEFB9-2762-4478-8F91-786BF048B1F6}" type="pres">
      <dgm:prSet presAssocID="{C04D604A-65BB-499C-B873-BBA6FF5BAD54}" presName="root" presStyleCnt="0">
        <dgm:presLayoutVars>
          <dgm:dir/>
          <dgm:resizeHandles val="exact"/>
        </dgm:presLayoutVars>
      </dgm:prSet>
      <dgm:spPr/>
      <dgm:t>
        <a:bodyPr/>
        <a:lstStyle/>
        <a:p>
          <a:endParaRPr lang="en-US"/>
        </a:p>
      </dgm:t>
    </dgm:pt>
    <dgm:pt modelId="{E8CE44E9-2FC9-4388-94EF-C8BD3E7D9F05}" type="pres">
      <dgm:prSet presAssocID="{CDD13CD8-281A-4C10-8C49-E6F161539F23}" presName="compNode" presStyleCnt="0"/>
      <dgm:spPr/>
    </dgm:pt>
    <dgm:pt modelId="{E11F0B3D-86CB-4AFD-8356-55304B095B43}" type="pres">
      <dgm:prSet presAssocID="{CDD13CD8-281A-4C10-8C49-E6F161539F23}" presName="bgRect" presStyleLbl="bgShp" presStyleIdx="0" presStyleCnt="3"/>
      <dgm:spPr/>
    </dgm:pt>
    <dgm:pt modelId="{1C65CA55-A758-400A-AB4E-F613899D8DCC}" type="pres">
      <dgm:prSet presAssocID="{CDD13CD8-281A-4C10-8C49-E6F161539F2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Judge"/>
        </a:ext>
      </dgm:extLst>
    </dgm:pt>
    <dgm:pt modelId="{A645EF7D-3AFF-418C-B55F-DD889876A45A}" type="pres">
      <dgm:prSet presAssocID="{CDD13CD8-281A-4C10-8C49-E6F161539F23}" presName="spaceRect" presStyleCnt="0"/>
      <dgm:spPr/>
    </dgm:pt>
    <dgm:pt modelId="{1B43998C-71DD-489B-B9DA-6FB4E83F6D92}" type="pres">
      <dgm:prSet presAssocID="{CDD13CD8-281A-4C10-8C49-E6F161539F23}" presName="parTx" presStyleLbl="revTx" presStyleIdx="0" presStyleCnt="3">
        <dgm:presLayoutVars>
          <dgm:chMax val="0"/>
          <dgm:chPref val="0"/>
        </dgm:presLayoutVars>
      </dgm:prSet>
      <dgm:spPr/>
      <dgm:t>
        <a:bodyPr/>
        <a:lstStyle/>
        <a:p>
          <a:endParaRPr lang="en-US"/>
        </a:p>
      </dgm:t>
    </dgm:pt>
    <dgm:pt modelId="{3381F80B-F57C-434A-921E-3B709C287E6B}" type="pres">
      <dgm:prSet presAssocID="{5EF73C7E-45E1-463C-87D9-6A67B0567513}" presName="sibTrans" presStyleCnt="0"/>
      <dgm:spPr/>
    </dgm:pt>
    <dgm:pt modelId="{564BF646-15A2-4CDF-9075-49F1CA816AE3}" type="pres">
      <dgm:prSet presAssocID="{C4E4C2CB-ED19-4F7D-B495-3A514EC5F518}" presName="compNode" presStyleCnt="0"/>
      <dgm:spPr/>
    </dgm:pt>
    <dgm:pt modelId="{C17C4EA7-AFB7-4E3F-A678-7AA31F2A15BE}" type="pres">
      <dgm:prSet presAssocID="{C4E4C2CB-ED19-4F7D-B495-3A514EC5F518}" presName="bgRect" presStyleLbl="bgShp" presStyleIdx="1" presStyleCnt="3"/>
      <dgm:spPr/>
    </dgm:pt>
    <dgm:pt modelId="{763FD12B-213B-4E2E-8D49-DD3F1A550465}" type="pres">
      <dgm:prSet presAssocID="{C4E4C2CB-ED19-4F7D-B495-3A514EC5F518}"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Lock"/>
        </a:ext>
      </dgm:extLst>
    </dgm:pt>
    <dgm:pt modelId="{B65FD57D-5127-429D-B428-1C1E388FB600}" type="pres">
      <dgm:prSet presAssocID="{C4E4C2CB-ED19-4F7D-B495-3A514EC5F518}" presName="spaceRect" presStyleCnt="0"/>
      <dgm:spPr/>
    </dgm:pt>
    <dgm:pt modelId="{D8AD13A6-793C-4A85-867E-98EE59CC1781}" type="pres">
      <dgm:prSet presAssocID="{C4E4C2CB-ED19-4F7D-B495-3A514EC5F518}" presName="parTx" presStyleLbl="revTx" presStyleIdx="1" presStyleCnt="3">
        <dgm:presLayoutVars>
          <dgm:chMax val="0"/>
          <dgm:chPref val="0"/>
        </dgm:presLayoutVars>
      </dgm:prSet>
      <dgm:spPr/>
      <dgm:t>
        <a:bodyPr/>
        <a:lstStyle/>
        <a:p>
          <a:endParaRPr lang="en-US"/>
        </a:p>
      </dgm:t>
    </dgm:pt>
    <dgm:pt modelId="{28582325-D1D7-4159-B70E-BD8C1EFF0A00}" type="pres">
      <dgm:prSet presAssocID="{B8968507-97C2-40C7-8C38-1BA1B5645A29}" presName="sibTrans" presStyleCnt="0"/>
      <dgm:spPr/>
    </dgm:pt>
    <dgm:pt modelId="{F81A07EC-5BBB-4351-9C49-F9520CEF7735}" type="pres">
      <dgm:prSet presAssocID="{4DC230D3-F6A0-489F-8338-340A77EA9478}" presName="compNode" presStyleCnt="0"/>
      <dgm:spPr/>
    </dgm:pt>
    <dgm:pt modelId="{70188DD0-F48F-438C-B972-60AE4596AFC1}" type="pres">
      <dgm:prSet presAssocID="{4DC230D3-F6A0-489F-8338-340A77EA9478}" presName="bgRect" presStyleLbl="bgShp" presStyleIdx="2" presStyleCnt="3"/>
      <dgm:spPr/>
    </dgm:pt>
    <dgm:pt modelId="{8FAAE865-A962-48F6-B087-3BD19E43D79A}" type="pres">
      <dgm:prSet presAssocID="{4DC230D3-F6A0-489F-8338-340A77EA9478}"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Processor"/>
        </a:ext>
      </dgm:extLst>
    </dgm:pt>
    <dgm:pt modelId="{740D362F-892B-4BBF-93C3-46752B283838}" type="pres">
      <dgm:prSet presAssocID="{4DC230D3-F6A0-489F-8338-340A77EA9478}" presName="spaceRect" presStyleCnt="0"/>
      <dgm:spPr/>
    </dgm:pt>
    <dgm:pt modelId="{BE17CBAF-033E-4423-9E7A-711A97C26D4B}" type="pres">
      <dgm:prSet presAssocID="{4DC230D3-F6A0-489F-8338-340A77EA9478}" presName="parTx" presStyleLbl="revTx" presStyleIdx="2" presStyleCnt="3">
        <dgm:presLayoutVars>
          <dgm:chMax val="0"/>
          <dgm:chPref val="0"/>
        </dgm:presLayoutVars>
      </dgm:prSet>
      <dgm:spPr/>
      <dgm:t>
        <a:bodyPr/>
        <a:lstStyle/>
        <a:p>
          <a:endParaRPr lang="en-US"/>
        </a:p>
      </dgm:t>
    </dgm:pt>
  </dgm:ptLst>
  <dgm:cxnLst>
    <dgm:cxn modelId="{60DE45AE-07C7-4EA9-B713-A5C153BD46BC}" srcId="{C04D604A-65BB-499C-B873-BBA6FF5BAD54}" destId="{C4E4C2CB-ED19-4F7D-B495-3A514EC5F518}" srcOrd="1" destOrd="0" parTransId="{C4F3D9DF-F9D7-4889-957F-0DA132AA0E3C}" sibTransId="{B8968507-97C2-40C7-8C38-1BA1B5645A29}"/>
    <dgm:cxn modelId="{972A5525-5C62-4C3A-B693-8215C21AC0F4}" type="presOf" srcId="{C4E4C2CB-ED19-4F7D-B495-3A514EC5F518}" destId="{D8AD13A6-793C-4A85-867E-98EE59CC1781}" srcOrd="0" destOrd="0" presId="urn:microsoft.com/office/officeart/2018/2/layout/IconVerticalSolidList"/>
    <dgm:cxn modelId="{583699B9-A321-4BE4-BB4A-5F1B6B13D573}" type="presOf" srcId="{CDD13CD8-281A-4C10-8C49-E6F161539F23}" destId="{1B43998C-71DD-489B-B9DA-6FB4E83F6D92}" srcOrd="0" destOrd="0" presId="urn:microsoft.com/office/officeart/2018/2/layout/IconVerticalSolidList"/>
    <dgm:cxn modelId="{0E7E7A2B-1BBB-4CA0-B403-1F96E08E6774}" srcId="{C04D604A-65BB-499C-B873-BBA6FF5BAD54}" destId="{4DC230D3-F6A0-489F-8338-340A77EA9478}" srcOrd="2" destOrd="0" parTransId="{E8C1CA5B-253D-4B76-9D02-9EBE32DA599D}" sibTransId="{62B6FBED-C3E3-43FC-A900-99076ED2133F}"/>
    <dgm:cxn modelId="{58E043FA-B7BB-4847-9D08-D03340D1B90C}" type="presOf" srcId="{C04D604A-65BB-499C-B873-BBA6FF5BAD54}" destId="{36BDEFB9-2762-4478-8F91-786BF048B1F6}" srcOrd="0" destOrd="0" presId="urn:microsoft.com/office/officeart/2018/2/layout/IconVerticalSolidList"/>
    <dgm:cxn modelId="{15970A9B-D205-49AA-9134-58909AFA20EC}" srcId="{C04D604A-65BB-499C-B873-BBA6FF5BAD54}" destId="{CDD13CD8-281A-4C10-8C49-E6F161539F23}" srcOrd="0" destOrd="0" parTransId="{19148893-A856-4AFC-8A71-C426B14EEAC5}" sibTransId="{5EF73C7E-45E1-463C-87D9-6A67B0567513}"/>
    <dgm:cxn modelId="{86B26583-5428-4A70-BE65-FA30B25C4348}" type="presOf" srcId="{4DC230D3-F6A0-489F-8338-340A77EA9478}" destId="{BE17CBAF-033E-4423-9E7A-711A97C26D4B}" srcOrd="0" destOrd="0" presId="urn:microsoft.com/office/officeart/2018/2/layout/IconVerticalSolidList"/>
    <dgm:cxn modelId="{189FC397-7DB0-4366-ADAB-F59DDC4CEDCA}" type="presParOf" srcId="{36BDEFB9-2762-4478-8F91-786BF048B1F6}" destId="{E8CE44E9-2FC9-4388-94EF-C8BD3E7D9F05}" srcOrd="0" destOrd="0" presId="urn:microsoft.com/office/officeart/2018/2/layout/IconVerticalSolidList"/>
    <dgm:cxn modelId="{436A2730-661C-4E22-88C0-5E117CE3C88D}" type="presParOf" srcId="{E8CE44E9-2FC9-4388-94EF-C8BD3E7D9F05}" destId="{E11F0B3D-86CB-4AFD-8356-55304B095B43}" srcOrd="0" destOrd="0" presId="urn:microsoft.com/office/officeart/2018/2/layout/IconVerticalSolidList"/>
    <dgm:cxn modelId="{0F188AB3-7AE4-4B0E-8F18-F6E51D5C45F5}" type="presParOf" srcId="{E8CE44E9-2FC9-4388-94EF-C8BD3E7D9F05}" destId="{1C65CA55-A758-400A-AB4E-F613899D8DCC}" srcOrd="1" destOrd="0" presId="urn:microsoft.com/office/officeart/2018/2/layout/IconVerticalSolidList"/>
    <dgm:cxn modelId="{FC9A7A6B-A33C-45F7-BEE7-A9E6F04F26A7}" type="presParOf" srcId="{E8CE44E9-2FC9-4388-94EF-C8BD3E7D9F05}" destId="{A645EF7D-3AFF-418C-B55F-DD889876A45A}" srcOrd="2" destOrd="0" presId="urn:microsoft.com/office/officeart/2018/2/layout/IconVerticalSolidList"/>
    <dgm:cxn modelId="{DDC0E116-DC11-46C2-8A34-D4B5A870B4A5}" type="presParOf" srcId="{E8CE44E9-2FC9-4388-94EF-C8BD3E7D9F05}" destId="{1B43998C-71DD-489B-B9DA-6FB4E83F6D92}" srcOrd="3" destOrd="0" presId="urn:microsoft.com/office/officeart/2018/2/layout/IconVerticalSolidList"/>
    <dgm:cxn modelId="{7E9A8660-BCEB-475F-BB69-2B15EA3960A3}" type="presParOf" srcId="{36BDEFB9-2762-4478-8F91-786BF048B1F6}" destId="{3381F80B-F57C-434A-921E-3B709C287E6B}" srcOrd="1" destOrd="0" presId="urn:microsoft.com/office/officeart/2018/2/layout/IconVerticalSolidList"/>
    <dgm:cxn modelId="{C6068660-E17A-4D6B-80E5-733F443EA1B0}" type="presParOf" srcId="{36BDEFB9-2762-4478-8F91-786BF048B1F6}" destId="{564BF646-15A2-4CDF-9075-49F1CA816AE3}" srcOrd="2" destOrd="0" presId="urn:microsoft.com/office/officeart/2018/2/layout/IconVerticalSolidList"/>
    <dgm:cxn modelId="{53B9ADE8-C7C0-443D-817C-EFBBB30888D7}" type="presParOf" srcId="{564BF646-15A2-4CDF-9075-49F1CA816AE3}" destId="{C17C4EA7-AFB7-4E3F-A678-7AA31F2A15BE}" srcOrd="0" destOrd="0" presId="urn:microsoft.com/office/officeart/2018/2/layout/IconVerticalSolidList"/>
    <dgm:cxn modelId="{40AFB44D-1D64-457E-9050-E6ED90EE8E46}" type="presParOf" srcId="{564BF646-15A2-4CDF-9075-49F1CA816AE3}" destId="{763FD12B-213B-4E2E-8D49-DD3F1A550465}" srcOrd="1" destOrd="0" presId="urn:microsoft.com/office/officeart/2018/2/layout/IconVerticalSolidList"/>
    <dgm:cxn modelId="{4BB2057D-31F5-470E-8E24-59A9A50288CF}" type="presParOf" srcId="{564BF646-15A2-4CDF-9075-49F1CA816AE3}" destId="{B65FD57D-5127-429D-B428-1C1E388FB600}" srcOrd="2" destOrd="0" presId="urn:microsoft.com/office/officeart/2018/2/layout/IconVerticalSolidList"/>
    <dgm:cxn modelId="{9DDAC44D-6B89-4A5C-A34E-A552C48AAFCD}" type="presParOf" srcId="{564BF646-15A2-4CDF-9075-49F1CA816AE3}" destId="{D8AD13A6-793C-4A85-867E-98EE59CC1781}" srcOrd="3" destOrd="0" presId="urn:microsoft.com/office/officeart/2018/2/layout/IconVerticalSolidList"/>
    <dgm:cxn modelId="{CF3A293F-D883-41C6-8A76-F57A3153FC56}" type="presParOf" srcId="{36BDEFB9-2762-4478-8F91-786BF048B1F6}" destId="{28582325-D1D7-4159-B70E-BD8C1EFF0A00}" srcOrd="3" destOrd="0" presId="urn:microsoft.com/office/officeart/2018/2/layout/IconVerticalSolidList"/>
    <dgm:cxn modelId="{2843601A-A05A-407E-A1E8-B7C1E3651DDC}" type="presParOf" srcId="{36BDEFB9-2762-4478-8F91-786BF048B1F6}" destId="{F81A07EC-5BBB-4351-9C49-F9520CEF7735}" srcOrd="4" destOrd="0" presId="urn:microsoft.com/office/officeart/2018/2/layout/IconVerticalSolidList"/>
    <dgm:cxn modelId="{7ECF973D-D581-4DE1-8C2C-81106D13C9F5}" type="presParOf" srcId="{F81A07EC-5BBB-4351-9C49-F9520CEF7735}" destId="{70188DD0-F48F-438C-B972-60AE4596AFC1}" srcOrd="0" destOrd="0" presId="urn:microsoft.com/office/officeart/2018/2/layout/IconVerticalSolidList"/>
    <dgm:cxn modelId="{CFF312A4-5F02-4961-A34E-8D20E41623A9}" type="presParOf" srcId="{F81A07EC-5BBB-4351-9C49-F9520CEF7735}" destId="{8FAAE865-A962-48F6-B087-3BD19E43D79A}" srcOrd="1" destOrd="0" presId="urn:microsoft.com/office/officeart/2018/2/layout/IconVerticalSolidList"/>
    <dgm:cxn modelId="{A11CB027-88B9-4199-8538-6115692B0ECF}" type="presParOf" srcId="{F81A07EC-5BBB-4351-9C49-F9520CEF7735}" destId="{740D362F-892B-4BBF-93C3-46752B283838}" srcOrd="2" destOrd="0" presId="urn:microsoft.com/office/officeart/2018/2/layout/IconVerticalSolidList"/>
    <dgm:cxn modelId="{15347547-45FB-4F38-8172-ACC399864B4F}" type="presParOf" srcId="{F81A07EC-5BBB-4351-9C49-F9520CEF7735}" destId="{BE17CBAF-033E-4423-9E7A-711A97C26D4B}" srcOrd="3" destOrd="0" presId="urn:microsoft.com/office/officeart/2018/2/layout/IconVerticalSolidList"/>
  </dgm:cxnLst>
  <dgm:bg/>
  <dgm:whole/>
</dgm:dataModel>
</file>

<file path=ppt/diagrams/data9.xml><?xml version="1.0" encoding="utf-8"?>
<dgm:dataModel xmlns:dgm="http://schemas.openxmlformats.org/drawingml/2006/diagram" xmlns:a="http://schemas.openxmlformats.org/drawingml/2006/main">
  <dgm:ptLst>
    <dgm:pt modelId="{A8E6416A-7E48-4A6E-AEA5-21465CCA6EC1}"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FE73EE6F-742D-43E1-B40D-0A68E3C710C9}">
      <dgm:prSet/>
      <dgm:spPr/>
      <dgm:t>
        <a:bodyPr/>
        <a:lstStyle/>
        <a:p>
          <a:pPr>
            <a:lnSpc>
              <a:spcPct val="100000"/>
            </a:lnSpc>
          </a:pPr>
          <a:r>
            <a:rPr lang="en-US" dirty="0"/>
            <a:t>Security: Protecting data and preventing unauthorized access</a:t>
          </a:r>
        </a:p>
      </dgm:t>
    </dgm:pt>
    <dgm:pt modelId="{7A7CDC53-18CB-41A5-8A40-AEB845DAD43A}" type="parTrans" cxnId="{FCCB7ADA-4376-47B2-9568-44009572F4FC}">
      <dgm:prSet/>
      <dgm:spPr/>
      <dgm:t>
        <a:bodyPr/>
        <a:lstStyle/>
        <a:p>
          <a:endParaRPr lang="en-US"/>
        </a:p>
      </dgm:t>
    </dgm:pt>
    <dgm:pt modelId="{53EBC74F-AFD2-4F5F-8975-28DE6982511D}" type="sibTrans" cxnId="{FCCB7ADA-4376-47B2-9568-44009572F4FC}">
      <dgm:prSet/>
      <dgm:spPr/>
      <dgm:t>
        <a:bodyPr/>
        <a:lstStyle/>
        <a:p>
          <a:endParaRPr lang="en-US"/>
        </a:p>
      </dgm:t>
    </dgm:pt>
    <dgm:pt modelId="{182B0C34-BEBE-449C-AE19-7AE05056B43A}">
      <dgm:prSet/>
      <dgm:spPr/>
      <dgm:t>
        <a:bodyPr/>
        <a:lstStyle/>
        <a:p>
          <a:pPr>
            <a:lnSpc>
              <a:spcPct val="100000"/>
            </a:lnSpc>
          </a:pPr>
          <a:r>
            <a:rPr lang="en-US" dirty="0"/>
            <a:t>Privacy: Ensuring personal information is kept confidential</a:t>
          </a:r>
        </a:p>
      </dgm:t>
    </dgm:pt>
    <dgm:pt modelId="{0ABBF72D-CE7D-46DB-A55E-4E2DA3680885}" type="parTrans" cxnId="{BC0065BD-7592-437E-98DD-43E2EC44EA74}">
      <dgm:prSet/>
      <dgm:spPr/>
      <dgm:t>
        <a:bodyPr/>
        <a:lstStyle/>
        <a:p>
          <a:endParaRPr lang="en-US"/>
        </a:p>
      </dgm:t>
    </dgm:pt>
    <dgm:pt modelId="{5625E7DA-6141-4CDF-98A0-130E093A767A}" type="sibTrans" cxnId="{BC0065BD-7592-437E-98DD-43E2EC44EA74}">
      <dgm:prSet/>
      <dgm:spPr/>
      <dgm:t>
        <a:bodyPr/>
        <a:lstStyle/>
        <a:p>
          <a:endParaRPr lang="en-US"/>
        </a:p>
      </dgm:t>
    </dgm:pt>
    <dgm:pt modelId="{566316E5-3BF2-4409-AA86-4CE8594F27A4}">
      <dgm:prSet/>
      <dgm:spPr/>
      <dgm:t>
        <a:bodyPr/>
        <a:lstStyle/>
        <a:p>
          <a:pPr>
            <a:lnSpc>
              <a:spcPct val="100000"/>
            </a:lnSpc>
          </a:pPr>
          <a:r>
            <a:rPr lang="en-US" dirty="0"/>
            <a:t>Compatibility: Ensuring devices can communicate with each other seamlessly</a:t>
          </a:r>
        </a:p>
      </dgm:t>
    </dgm:pt>
    <dgm:pt modelId="{C060F338-1F73-444C-8FAA-A516A5DC6D4D}" type="parTrans" cxnId="{4AA4039A-41ED-4F46-888F-A6E770AE08A1}">
      <dgm:prSet/>
      <dgm:spPr/>
      <dgm:t>
        <a:bodyPr/>
        <a:lstStyle/>
        <a:p>
          <a:endParaRPr lang="en-US"/>
        </a:p>
      </dgm:t>
    </dgm:pt>
    <dgm:pt modelId="{AAD29AD8-CCDF-458B-A16C-CD74B4C99247}" type="sibTrans" cxnId="{4AA4039A-41ED-4F46-888F-A6E770AE08A1}">
      <dgm:prSet/>
      <dgm:spPr/>
      <dgm:t>
        <a:bodyPr/>
        <a:lstStyle/>
        <a:p>
          <a:endParaRPr lang="en-US"/>
        </a:p>
      </dgm:t>
    </dgm:pt>
    <dgm:pt modelId="{EF063561-B09E-4AB7-B62A-D5AE101F11FC}" type="pres">
      <dgm:prSet presAssocID="{A8E6416A-7E48-4A6E-AEA5-21465CCA6EC1}" presName="root" presStyleCnt="0">
        <dgm:presLayoutVars>
          <dgm:dir/>
          <dgm:resizeHandles val="exact"/>
        </dgm:presLayoutVars>
      </dgm:prSet>
      <dgm:spPr/>
      <dgm:t>
        <a:bodyPr/>
        <a:lstStyle/>
        <a:p>
          <a:endParaRPr lang="en-US"/>
        </a:p>
      </dgm:t>
    </dgm:pt>
    <dgm:pt modelId="{ECF61C7C-F378-446C-B923-6E33815BFEB4}" type="pres">
      <dgm:prSet presAssocID="{FE73EE6F-742D-43E1-B40D-0A68E3C710C9}" presName="compNode" presStyleCnt="0"/>
      <dgm:spPr/>
    </dgm:pt>
    <dgm:pt modelId="{7CCFEF61-389F-4D93-AF99-0AE4772F2FFB}" type="pres">
      <dgm:prSet presAssocID="{FE73EE6F-742D-43E1-B40D-0A68E3C710C9}" presName="bgRect" presStyleLbl="bgShp" presStyleIdx="0" presStyleCnt="3"/>
      <dgm:spPr/>
    </dgm:pt>
    <dgm:pt modelId="{ED18ACBB-F6C1-4562-984F-2B9595DCD3C0}" type="pres">
      <dgm:prSet presAssocID="{FE73EE6F-742D-43E1-B40D-0A68E3C710C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Lock"/>
        </a:ext>
      </dgm:extLst>
    </dgm:pt>
    <dgm:pt modelId="{C5421B17-2C63-4A15-BCB2-1B73B957CA4A}" type="pres">
      <dgm:prSet presAssocID="{FE73EE6F-742D-43E1-B40D-0A68E3C710C9}" presName="spaceRect" presStyleCnt="0"/>
      <dgm:spPr/>
    </dgm:pt>
    <dgm:pt modelId="{C4D9E84C-D5D8-4DDE-A7C2-1D9090F25473}" type="pres">
      <dgm:prSet presAssocID="{FE73EE6F-742D-43E1-B40D-0A68E3C710C9}" presName="parTx" presStyleLbl="revTx" presStyleIdx="0" presStyleCnt="3" custLinFactNeighborX="1375" custLinFactNeighborY="-55221">
        <dgm:presLayoutVars>
          <dgm:chMax val="0"/>
          <dgm:chPref val="0"/>
        </dgm:presLayoutVars>
      </dgm:prSet>
      <dgm:spPr/>
      <dgm:t>
        <a:bodyPr/>
        <a:lstStyle/>
        <a:p>
          <a:endParaRPr lang="en-US"/>
        </a:p>
      </dgm:t>
    </dgm:pt>
    <dgm:pt modelId="{CEF42830-C35A-4EE6-9519-9DCDD5CEBEC2}" type="pres">
      <dgm:prSet presAssocID="{53EBC74F-AFD2-4F5F-8975-28DE6982511D}" presName="sibTrans" presStyleCnt="0"/>
      <dgm:spPr/>
    </dgm:pt>
    <dgm:pt modelId="{D94792ED-315C-4D7E-A1D7-4F1846CA1F42}" type="pres">
      <dgm:prSet presAssocID="{182B0C34-BEBE-449C-AE19-7AE05056B43A}" presName="compNode" presStyleCnt="0"/>
      <dgm:spPr/>
    </dgm:pt>
    <dgm:pt modelId="{2149BD51-C35A-4D56-A818-232C4ECDAB65}" type="pres">
      <dgm:prSet presAssocID="{182B0C34-BEBE-449C-AE19-7AE05056B43A}" presName="bgRect" presStyleLbl="bgShp" presStyleIdx="1" presStyleCnt="3"/>
      <dgm:spPr/>
    </dgm:pt>
    <dgm:pt modelId="{6B75A356-87D0-4B43-99E7-E37F4DEEBDEC}" type="pres">
      <dgm:prSet presAssocID="{182B0C34-BEBE-449C-AE19-7AE05056B43A}"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Security Camera Sign"/>
        </a:ext>
      </dgm:extLst>
    </dgm:pt>
    <dgm:pt modelId="{F5B7F7D9-940A-4DD1-B797-6C262B3D7A41}" type="pres">
      <dgm:prSet presAssocID="{182B0C34-BEBE-449C-AE19-7AE05056B43A}" presName="spaceRect" presStyleCnt="0"/>
      <dgm:spPr/>
    </dgm:pt>
    <dgm:pt modelId="{F18C4058-F9B9-4A13-8D7E-09B2FF382FFC}" type="pres">
      <dgm:prSet presAssocID="{182B0C34-BEBE-449C-AE19-7AE05056B43A}" presName="parTx" presStyleLbl="revTx" presStyleIdx="1" presStyleCnt="3">
        <dgm:presLayoutVars>
          <dgm:chMax val="0"/>
          <dgm:chPref val="0"/>
        </dgm:presLayoutVars>
      </dgm:prSet>
      <dgm:spPr/>
      <dgm:t>
        <a:bodyPr/>
        <a:lstStyle/>
        <a:p>
          <a:endParaRPr lang="en-US"/>
        </a:p>
      </dgm:t>
    </dgm:pt>
    <dgm:pt modelId="{06C0D874-113D-44FC-B280-501A8D086323}" type="pres">
      <dgm:prSet presAssocID="{5625E7DA-6141-4CDF-98A0-130E093A767A}" presName="sibTrans" presStyleCnt="0"/>
      <dgm:spPr/>
    </dgm:pt>
    <dgm:pt modelId="{AEC3FD2F-C437-4DF1-B8CB-D805AED74C08}" type="pres">
      <dgm:prSet presAssocID="{566316E5-3BF2-4409-AA86-4CE8594F27A4}" presName="compNode" presStyleCnt="0"/>
      <dgm:spPr/>
    </dgm:pt>
    <dgm:pt modelId="{77FD2C8A-65F5-4C93-90FB-3FF3E6B416FC}" type="pres">
      <dgm:prSet presAssocID="{566316E5-3BF2-4409-AA86-4CE8594F27A4}" presName="bgRect" presStyleLbl="bgShp" presStyleIdx="2" presStyleCnt="3"/>
      <dgm:spPr/>
    </dgm:pt>
    <dgm:pt modelId="{9718032E-12AB-43FD-9630-D4301CC391D5}" type="pres">
      <dgm:prSet presAssocID="{566316E5-3BF2-4409-AA86-4CE8594F27A4}"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a:ln>
          <a:noFill/>
        </a:ln>
      </dgm:spPr>
      <dgm:extLst>
        <a:ext uri="{E40237B7-FDA0-4F09-8148-C483321AD2D9}">
          <dgm14:cNvPr xmlns:dgm14="http://schemas.microsoft.com/office/drawing/2010/diagram" xmlns="" id="0" name="" descr="Speakers"/>
        </a:ext>
      </dgm:extLst>
    </dgm:pt>
    <dgm:pt modelId="{B10CAEB6-1161-47D7-AE2B-BD9A4AD1B6B2}" type="pres">
      <dgm:prSet presAssocID="{566316E5-3BF2-4409-AA86-4CE8594F27A4}" presName="spaceRect" presStyleCnt="0"/>
      <dgm:spPr/>
    </dgm:pt>
    <dgm:pt modelId="{6ABCBA8E-8BDE-4736-84C3-DAEED60F6CE6}" type="pres">
      <dgm:prSet presAssocID="{566316E5-3BF2-4409-AA86-4CE8594F27A4}" presName="parTx" presStyleLbl="revTx" presStyleIdx="2" presStyleCnt="3">
        <dgm:presLayoutVars>
          <dgm:chMax val="0"/>
          <dgm:chPref val="0"/>
        </dgm:presLayoutVars>
      </dgm:prSet>
      <dgm:spPr/>
      <dgm:t>
        <a:bodyPr/>
        <a:lstStyle/>
        <a:p>
          <a:endParaRPr lang="en-US"/>
        </a:p>
      </dgm:t>
    </dgm:pt>
  </dgm:ptLst>
  <dgm:cxnLst>
    <dgm:cxn modelId="{BC0065BD-7592-437E-98DD-43E2EC44EA74}" srcId="{A8E6416A-7E48-4A6E-AEA5-21465CCA6EC1}" destId="{182B0C34-BEBE-449C-AE19-7AE05056B43A}" srcOrd="1" destOrd="0" parTransId="{0ABBF72D-CE7D-46DB-A55E-4E2DA3680885}" sibTransId="{5625E7DA-6141-4CDF-98A0-130E093A767A}"/>
    <dgm:cxn modelId="{4AA4039A-41ED-4F46-888F-A6E770AE08A1}" srcId="{A8E6416A-7E48-4A6E-AEA5-21465CCA6EC1}" destId="{566316E5-3BF2-4409-AA86-4CE8594F27A4}" srcOrd="2" destOrd="0" parTransId="{C060F338-1F73-444C-8FAA-A516A5DC6D4D}" sibTransId="{AAD29AD8-CCDF-458B-A16C-CD74B4C99247}"/>
    <dgm:cxn modelId="{3C031B49-108A-480F-88F7-E0F9BDC9678E}" type="presOf" srcId="{A8E6416A-7E48-4A6E-AEA5-21465CCA6EC1}" destId="{EF063561-B09E-4AB7-B62A-D5AE101F11FC}" srcOrd="0" destOrd="0" presId="urn:microsoft.com/office/officeart/2018/2/layout/IconVerticalSolidList"/>
    <dgm:cxn modelId="{244BC3EF-95B7-4378-AE28-B6A5E7E16A7C}" type="presOf" srcId="{566316E5-3BF2-4409-AA86-4CE8594F27A4}" destId="{6ABCBA8E-8BDE-4736-84C3-DAEED60F6CE6}" srcOrd="0" destOrd="0" presId="urn:microsoft.com/office/officeart/2018/2/layout/IconVerticalSolidList"/>
    <dgm:cxn modelId="{4A9FAEFA-3A94-4977-AD9D-A75501F3197B}" type="presOf" srcId="{FE73EE6F-742D-43E1-B40D-0A68E3C710C9}" destId="{C4D9E84C-D5D8-4DDE-A7C2-1D9090F25473}" srcOrd="0" destOrd="0" presId="urn:microsoft.com/office/officeart/2018/2/layout/IconVerticalSolidList"/>
    <dgm:cxn modelId="{FCCB7ADA-4376-47B2-9568-44009572F4FC}" srcId="{A8E6416A-7E48-4A6E-AEA5-21465CCA6EC1}" destId="{FE73EE6F-742D-43E1-B40D-0A68E3C710C9}" srcOrd="0" destOrd="0" parTransId="{7A7CDC53-18CB-41A5-8A40-AEB845DAD43A}" sibTransId="{53EBC74F-AFD2-4F5F-8975-28DE6982511D}"/>
    <dgm:cxn modelId="{F6876CD2-F70E-4C7C-8030-94FD5C3A3768}" type="presOf" srcId="{182B0C34-BEBE-449C-AE19-7AE05056B43A}" destId="{F18C4058-F9B9-4A13-8D7E-09B2FF382FFC}" srcOrd="0" destOrd="0" presId="urn:microsoft.com/office/officeart/2018/2/layout/IconVerticalSolidList"/>
    <dgm:cxn modelId="{72E449F6-5483-47A0-ABD6-3C2191EEBF99}" type="presParOf" srcId="{EF063561-B09E-4AB7-B62A-D5AE101F11FC}" destId="{ECF61C7C-F378-446C-B923-6E33815BFEB4}" srcOrd="0" destOrd="0" presId="urn:microsoft.com/office/officeart/2018/2/layout/IconVerticalSolidList"/>
    <dgm:cxn modelId="{85A4EEA9-7193-42E7-8A3D-42BD61E25809}" type="presParOf" srcId="{ECF61C7C-F378-446C-B923-6E33815BFEB4}" destId="{7CCFEF61-389F-4D93-AF99-0AE4772F2FFB}" srcOrd="0" destOrd="0" presId="urn:microsoft.com/office/officeart/2018/2/layout/IconVerticalSolidList"/>
    <dgm:cxn modelId="{BA493F86-4F4C-4B5B-B349-279548962B8E}" type="presParOf" srcId="{ECF61C7C-F378-446C-B923-6E33815BFEB4}" destId="{ED18ACBB-F6C1-4562-984F-2B9595DCD3C0}" srcOrd="1" destOrd="0" presId="urn:microsoft.com/office/officeart/2018/2/layout/IconVerticalSolidList"/>
    <dgm:cxn modelId="{4B8BB426-1C5D-4D7A-908F-83BE3715180C}" type="presParOf" srcId="{ECF61C7C-F378-446C-B923-6E33815BFEB4}" destId="{C5421B17-2C63-4A15-BCB2-1B73B957CA4A}" srcOrd="2" destOrd="0" presId="urn:microsoft.com/office/officeart/2018/2/layout/IconVerticalSolidList"/>
    <dgm:cxn modelId="{9AF448FA-84B7-4A25-B065-E60D3F3514EB}" type="presParOf" srcId="{ECF61C7C-F378-446C-B923-6E33815BFEB4}" destId="{C4D9E84C-D5D8-4DDE-A7C2-1D9090F25473}" srcOrd="3" destOrd="0" presId="urn:microsoft.com/office/officeart/2018/2/layout/IconVerticalSolidList"/>
    <dgm:cxn modelId="{D1B679CA-7AE4-4AD3-8858-685FE289EBC4}" type="presParOf" srcId="{EF063561-B09E-4AB7-B62A-D5AE101F11FC}" destId="{CEF42830-C35A-4EE6-9519-9DCDD5CEBEC2}" srcOrd="1" destOrd="0" presId="urn:microsoft.com/office/officeart/2018/2/layout/IconVerticalSolidList"/>
    <dgm:cxn modelId="{6F6033C6-CF79-4762-89FC-50F82C1136C8}" type="presParOf" srcId="{EF063561-B09E-4AB7-B62A-D5AE101F11FC}" destId="{D94792ED-315C-4D7E-A1D7-4F1846CA1F42}" srcOrd="2" destOrd="0" presId="urn:microsoft.com/office/officeart/2018/2/layout/IconVerticalSolidList"/>
    <dgm:cxn modelId="{330AE424-1FD4-41B2-A2CC-476FBE4341B5}" type="presParOf" srcId="{D94792ED-315C-4D7E-A1D7-4F1846CA1F42}" destId="{2149BD51-C35A-4D56-A818-232C4ECDAB65}" srcOrd="0" destOrd="0" presId="urn:microsoft.com/office/officeart/2018/2/layout/IconVerticalSolidList"/>
    <dgm:cxn modelId="{D5C9368D-B44B-4A7F-830B-A9FC4B78912B}" type="presParOf" srcId="{D94792ED-315C-4D7E-A1D7-4F1846CA1F42}" destId="{6B75A356-87D0-4B43-99E7-E37F4DEEBDEC}" srcOrd="1" destOrd="0" presId="urn:microsoft.com/office/officeart/2018/2/layout/IconVerticalSolidList"/>
    <dgm:cxn modelId="{52C06B0B-5C98-44BF-855D-03349C8A94AE}" type="presParOf" srcId="{D94792ED-315C-4D7E-A1D7-4F1846CA1F42}" destId="{F5B7F7D9-940A-4DD1-B797-6C262B3D7A41}" srcOrd="2" destOrd="0" presId="urn:microsoft.com/office/officeart/2018/2/layout/IconVerticalSolidList"/>
    <dgm:cxn modelId="{2C7180A1-2ACC-4E69-8987-E5114DB05538}" type="presParOf" srcId="{D94792ED-315C-4D7E-A1D7-4F1846CA1F42}" destId="{F18C4058-F9B9-4A13-8D7E-09B2FF382FFC}" srcOrd="3" destOrd="0" presId="urn:microsoft.com/office/officeart/2018/2/layout/IconVerticalSolidList"/>
    <dgm:cxn modelId="{36AABF92-07BB-4773-8F3E-CA18DCE8C20E}" type="presParOf" srcId="{EF063561-B09E-4AB7-B62A-D5AE101F11FC}" destId="{06C0D874-113D-44FC-B280-501A8D086323}" srcOrd="3" destOrd="0" presId="urn:microsoft.com/office/officeart/2018/2/layout/IconVerticalSolidList"/>
    <dgm:cxn modelId="{B08EC291-E964-4C05-997F-B7E45312D7C5}" type="presParOf" srcId="{EF063561-B09E-4AB7-B62A-D5AE101F11FC}" destId="{AEC3FD2F-C437-4DF1-B8CB-D805AED74C08}" srcOrd="4" destOrd="0" presId="urn:microsoft.com/office/officeart/2018/2/layout/IconVerticalSolidList"/>
    <dgm:cxn modelId="{45D3016A-3070-4797-B865-AF9D89532196}" type="presParOf" srcId="{AEC3FD2F-C437-4DF1-B8CB-D805AED74C08}" destId="{77FD2C8A-65F5-4C93-90FB-3FF3E6B416FC}" srcOrd="0" destOrd="0" presId="urn:microsoft.com/office/officeart/2018/2/layout/IconVerticalSolidList"/>
    <dgm:cxn modelId="{AF0AD334-A380-41FA-85F0-1094B494CFE5}" type="presParOf" srcId="{AEC3FD2F-C437-4DF1-B8CB-D805AED74C08}" destId="{9718032E-12AB-43FD-9630-D4301CC391D5}" srcOrd="1" destOrd="0" presId="urn:microsoft.com/office/officeart/2018/2/layout/IconVerticalSolidList"/>
    <dgm:cxn modelId="{20DF85CC-B25D-44D3-A6F3-786F08743661}" type="presParOf" srcId="{AEC3FD2F-C437-4DF1-B8CB-D805AED74C08}" destId="{B10CAEB6-1161-47D7-AE2B-BD9A4AD1B6B2}" srcOrd="2" destOrd="0" presId="urn:microsoft.com/office/officeart/2018/2/layout/IconVerticalSolidList"/>
    <dgm:cxn modelId="{D61ACBA4-2793-4793-B3EC-625AAE174E67}" type="presParOf" srcId="{AEC3FD2F-C437-4DF1-B8CB-D805AED74C08}" destId="{6ABCBA8E-8BDE-4736-84C3-DAEED60F6CE6}" srcOrd="3" destOrd="0" presId="urn:microsoft.com/office/officeart/2018/2/layout/IconVerticalSolidList"/>
  </dgm:cxnLst>
  <dgm:bg/>
  <dgm:whole/>
</dgm:dataModel>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6BF1-827D-4063-B2A2-0AA8DF28B06C}" type="datetimeFigureOut">
              <a:rPr lang="en-US" smtClean="0"/>
              <a:pPr/>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DD11E-AE9E-45C3-A6AA-674D839D7423}" type="slidenum">
              <a:rPr lang="en-US" smtClean="0"/>
              <a:pPr/>
              <a:t>‹#›</a:t>
            </a:fld>
            <a:endParaRPr lang="en-US"/>
          </a:p>
        </p:txBody>
      </p:sp>
    </p:spTree>
    <p:extLst>
      <p:ext uri="{BB962C8B-B14F-4D97-AF65-F5344CB8AC3E}">
        <p14:creationId xmlns:p14="http://schemas.microsoft.com/office/powerpoint/2010/main" xmlns="" val="8368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5D6DB3B0-379C-4C50-A112-5A5DEE2C635A}"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0F49E-2343-4ED3-B25F-4BC2E761EA5C}" type="datetime1">
              <a:rPr lang="en-US" smtClean="0"/>
              <a:pPr/>
              <a:t>10/12/2025</a:t>
            </a:fld>
            <a:endParaRPr lang="en-US" dirty="0"/>
          </a:p>
        </p:txBody>
      </p:sp>
      <p:sp>
        <p:nvSpPr>
          <p:cNvPr id="5" name="Footer Placeholder 4"/>
          <p:cNvSpPr>
            <a:spLocks noGrp="1"/>
          </p:cNvSpPr>
          <p:nvPr>
            <p:ph type="ftr" sz="quarter" idx="11"/>
          </p:nvPr>
        </p:nvSpPr>
        <p:spPr/>
        <p:txBody>
          <a:bodyPr/>
          <a:lstStyle/>
          <a:p>
            <a:r>
              <a:rPr lang="en-US" smtClean="0"/>
              <a:t>Internet of Things                                                            Dr.Ramana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C4E22-2164-4C93-906F-96FE4C89867F}" type="datetime1">
              <a:rPr lang="en-US" smtClean="0"/>
              <a:pPr/>
              <a:t>10/12/2025</a:t>
            </a:fld>
            <a:endParaRPr lang="en-US" dirty="0"/>
          </a:p>
        </p:txBody>
      </p:sp>
      <p:sp>
        <p:nvSpPr>
          <p:cNvPr id="5" name="Footer Placeholder 4"/>
          <p:cNvSpPr>
            <a:spLocks noGrp="1"/>
          </p:cNvSpPr>
          <p:nvPr>
            <p:ph type="ftr" sz="quarter" idx="11"/>
          </p:nvPr>
        </p:nvSpPr>
        <p:spPr/>
        <p:txBody>
          <a:bodyPr/>
          <a:lstStyle/>
          <a:p>
            <a:r>
              <a:rPr lang="en-US" smtClean="0"/>
              <a:t>Internet of Things                                                            Dr.Ramana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2AC63-2364-48AA-B071-218C6FC024D1}" type="datetime1">
              <a:rPr lang="en-US" smtClean="0"/>
              <a:pPr/>
              <a:t>10/12/2025</a:t>
            </a:fld>
            <a:endParaRPr lang="en-US" dirty="0"/>
          </a:p>
        </p:txBody>
      </p:sp>
      <p:sp>
        <p:nvSpPr>
          <p:cNvPr id="5" name="Footer Placeholder 4"/>
          <p:cNvSpPr>
            <a:spLocks noGrp="1"/>
          </p:cNvSpPr>
          <p:nvPr>
            <p:ph type="ftr" sz="quarter" idx="11"/>
          </p:nvPr>
        </p:nvSpPr>
        <p:spPr/>
        <p:txBody>
          <a:bodyPr/>
          <a:lstStyle/>
          <a:p>
            <a:r>
              <a:rPr lang="en-US" smtClean="0"/>
              <a:t>Internet of Things                                                            Dr.Ramana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DE580-7B0B-4D7D-8E44-6D1F94A2F84C}" type="datetime1">
              <a:rPr lang="en-US" smtClean="0"/>
              <a:pPr/>
              <a:t>10/12/2025</a:t>
            </a:fld>
            <a:endParaRPr lang="en-US" dirty="0"/>
          </a:p>
        </p:txBody>
      </p:sp>
      <p:sp>
        <p:nvSpPr>
          <p:cNvPr id="5" name="Footer Placeholder 4"/>
          <p:cNvSpPr>
            <a:spLocks noGrp="1"/>
          </p:cNvSpPr>
          <p:nvPr>
            <p:ph type="ftr" sz="quarter" idx="11"/>
          </p:nvPr>
        </p:nvSpPr>
        <p:spPr/>
        <p:txBody>
          <a:bodyPr/>
          <a:lstStyle/>
          <a:p>
            <a:r>
              <a:rPr lang="en-US" smtClean="0"/>
              <a:t>Internet of Things                                                            Dr.Ramana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0C1E9-714D-4234-95B0-CF27134D9825}" type="datetime1">
              <a:rPr lang="en-US" smtClean="0"/>
              <a:pPr/>
              <a:t>10/12/2025</a:t>
            </a:fld>
            <a:endParaRPr lang="en-US" dirty="0"/>
          </a:p>
        </p:txBody>
      </p:sp>
      <p:sp>
        <p:nvSpPr>
          <p:cNvPr id="5" name="Footer Placeholder 4"/>
          <p:cNvSpPr>
            <a:spLocks noGrp="1"/>
          </p:cNvSpPr>
          <p:nvPr>
            <p:ph type="ftr" sz="quarter" idx="11"/>
          </p:nvPr>
        </p:nvSpPr>
        <p:spPr/>
        <p:txBody>
          <a:bodyPr/>
          <a:lstStyle/>
          <a:p>
            <a:r>
              <a:rPr lang="en-US" smtClean="0"/>
              <a:t>Internet of Things                                                            Dr.Ramana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26996-9926-454F-BBD2-3CB43CE63516}" type="datetime1">
              <a:rPr lang="en-US" smtClean="0"/>
              <a:pPr/>
              <a:t>10/12/2025</a:t>
            </a:fld>
            <a:endParaRPr lang="en-US" dirty="0"/>
          </a:p>
        </p:txBody>
      </p:sp>
      <p:sp>
        <p:nvSpPr>
          <p:cNvPr id="6" name="Footer Placeholder 5"/>
          <p:cNvSpPr>
            <a:spLocks noGrp="1"/>
          </p:cNvSpPr>
          <p:nvPr>
            <p:ph type="ftr" sz="quarter" idx="11"/>
          </p:nvPr>
        </p:nvSpPr>
        <p:spPr/>
        <p:txBody>
          <a:bodyPr/>
          <a:lstStyle/>
          <a:p>
            <a:r>
              <a:rPr lang="en-US" smtClean="0"/>
              <a:t>Internet of Things                                                            Dr.Ramana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6ACDA-2451-4C1E-80A1-7D45E623B249}" type="datetime1">
              <a:rPr lang="en-US" smtClean="0"/>
              <a:pPr/>
              <a:t>10/12/2025</a:t>
            </a:fld>
            <a:endParaRPr lang="en-US" dirty="0"/>
          </a:p>
        </p:txBody>
      </p:sp>
      <p:sp>
        <p:nvSpPr>
          <p:cNvPr id="8" name="Footer Placeholder 7"/>
          <p:cNvSpPr>
            <a:spLocks noGrp="1"/>
          </p:cNvSpPr>
          <p:nvPr>
            <p:ph type="ftr" sz="quarter" idx="11"/>
          </p:nvPr>
        </p:nvSpPr>
        <p:spPr/>
        <p:txBody>
          <a:bodyPr/>
          <a:lstStyle/>
          <a:p>
            <a:r>
              <a:rPr lang="en-US" smtClean="0"/>
              <a:t>Internet of Things                                                            Dr.Ramana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5398B-53E0-4F5F-89FE-64618D38EBBF}" type="datetime1">
              <a:rPr lang="en-US" smtClean="0"/>
              <a:pPr/>
              <a:t>10/12/2025</a:t>
            </a:fld>
            <a:endParaRPr lang="en-US" dirty="0"/>
          </a:p>
        </p:txBody>
      </p:sp>
      <p:sp>
        <p:nvSpPr>
          <p:cNvPr id="4" name="Footer Placeholder 3"/>
          <p:cNvSpPr>
            <a:spLocks noGrp="1"/>
          </p:cNvSpPr>
          <p:nvPr>
            <p:ph type="ftr" sz="quarter" idx="11"/>
          </p:nvPr>
        </p:nvSpPr>
        <p:spPr/>
        <p:txBody>
          <a:bodyPr/>
          <a:lstStyle/>
          <a:p>
            <a:r>
              <a:rPr lang="en-US" smtClean="0"/>
              <a:t>Internet of Things                                                            Dr.Ramana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54FBA-4125-4DB5-87CB-171C020FE9AF}" type="datetime1">
              <a:rPr lang="en-US" smtClean="0"/>
              <a:pPr/>
              <a:t>10/12/2025</a:t>
            </a:fld>
            <a:endParaRPr lang="en-US" dirty="0"/>
          </a:p>
        </p:txBody>
      </p:sp>
      <p:sp>
        <p:nvSpPr>
          <p:cNvPr id="3" name="Footer Placeholder 2"/>
          <p:cNvSpPr>
            <a:spLocks noGrp="1"/>
          </p:cNvSpPr>
          <p:nvPr>
            <p:ph type="ftr" sz="quarter" idx="11"/>
          </p:nvPr>
        </p:nvSpPr>
        <p:spPr/>
        <p:txBody>
          <a:bodyPr/>
          <a:lstStyle/>
          <a:p>
            <a:r>
              <a:rPr lang="en-US" smtClean="0"/>
              <a:t>Internet of Things                                                            Dr.Ramana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297D5-7A87-486F-9DF1-B5F72D2FC29F}" type="datetime1">
              <a:rPr lang="en-US" smtClean="0"/>
              <a:pPr/>
              <a:t>10/12/2025</a:t>
            </a:fld>
            <a:endParaRPr lang="en-US" dirty="0"/>
          </a:p>
        </p:txBody>
      </p:sp>
      <p:sp>
        <p:nvSpPr>
          <p:cNvPr id="6" name="Footer Placeholder 5"/>
          <p:cNvSpPr>
            <a:spLocks noGrp="1"/>
          </p:cNvSpPr>
          <p:nvPr>
            <p:ph type="ftr" sz="quarter" idx="11"/>
          </p:nvPr>
        </p:nvSpPr>
        <p:spPr/>
        <p:txBody>
          <a:bodyPr/>
          <a:lstStyle/>
          <a:p>
            <a:r>
              <a:rPr lang="en-US" smtClean="0"/>
              <a:t>Internet of Things                                                            Dr.Ramana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3717E-50A9-4A00-BD19-9C84CC64E4D8}" type="datetime1">
              <a:rPr lang="en-US" smtClean="0"/>
              <a:pPr/>
              <a:t>10/12/2025</a:t>
            </a:fld>
            <a:endParaRPr lang="en-US" dirty="0"/>
          </a:p>
        </p:txBody>
      </p:sp>
      <p:sp>
        <p:nvSpPr>
          <p:cNvPr id="6" name="Footer Placeholder 5"/>
          <p:cNvSpPr>
            <a:spLocks noGrp="1"/>
          </p:cNvSpPr>
          <p:nvPr>
            <p:ph type="ftr" sz="quarter" idx="11"/>
          </p:nvPr>
        </p:nvSpPr>
        <p:spPr/>
        <p:txBody>
          <a:bodyPr/>
          <a:lstStyle/>
          <a:p>
            <a:r>
              <a:rPr lang="en-US" smtClean="0"/>
              <a:t>Internet of Things                                                            Dr.Ramana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240EC-CA14-449F-9B3F-E34775EC0E4D}" type="datetime1">
              <a:rPr lang="en-US" smtClean="0"/>
              <a:pPr/>
              <a:t>10/12/2025</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Internet of Things                                                            Dr.Ramana</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583398" y="0"/>
            <a:ext cx="11075201" cy="2538644"/>
          </a:xfrm>
        </p:spPr>
        <p:txBody>
          <a:bodyPr>
            <a:noAutofit/>
          </a:bodyPr>
          <a:lstStyle/>
          <a:p>
            <a:pPr>
              <a:lnSpc>
                <a:spcPct val="90000"/>
              </a:lnSpc>
              <a:defRPr/>
            </a:pP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r>
            <a:b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US" sz="4100" b="1" dirty="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t>
            </a:r>
            <a:r>
              <a:rPr lang="en-US"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Internet </a:t>
            </a:r>
            <a:r>
              <a:rPr lang="en-US" sz="4100" b="1" dirty="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of Things </a:t>
            </a:r>
            <a:r>
              <a:rPr lang="en-IN" sz="4100" b="1" dirty="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r>
            <a:br>
              <a:rPr lang="en-IN" sz="4100" b="1" dirty="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IN" sz="4100" b="1" dirty="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MODULE-1</a:t>
            </a: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r>
            <a:b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a:t>
            </a:r>
            <a:r>
              <a:rPr lang="en-US" sz="4100" b="1" dirty="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Introduction to the Internet of Things </a:t>
            </a: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a:t>
            </a: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r>
            <a:b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endPar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endParaRPr>
          </a:p>
        </p:txBody>
      </p:sp>
      <p:sp>
        <p:nvSpPr>
          <p:cNvPr id="4" name="Subtitle 3"/>
          <p:cNvSpPr>
            <a:spLocks noGrp="1"/>
          </p:cNvSpPr>
          <p:nvPr>
            <p:ph type="subTitle" idx="1"/>
          </p:nvPr>
        </p:nvSpPr>
        <p:spPr>
          <a:xfrm>
            <a:off x="2057400" y="2883432"/>
            <a:ext cx="8534400" cy="2824844"/>
          </a:xfrm>
        </p:spPr>
        <p:txBody>
          <a:bodyPr rtlCol="0">
            <a:normAutofit/>
          </a:bodyPr>
          <a:lstStyle/>
          <a:p>
            <a:pPr eaLnBrk="1" hangingPunct="1">
              <a:spcBef>
                <a:spcPts val="0"/>
              </a:spcBef>
              <a:defRPr/>
            </a:pPr>
            <a:r>
              <a:rPr lang="en-US" sz="4000" dirty="0" smtClean="0">
                <a:ln w="12700">
                  <a:solidFill>
                    <a:schemeClr val="tx2">
                      <a:satMod val="155000"/>
                    </a:schemeClr>
                  </a:solidFill>
                  <a:prstDash val="solid"/>
                </a:ln>
                <a:solidFill>
                  <a:srgbClr val="0070C0"/>
                </a:solidFill>
                <a:effectLst>
                  <a:outerShdw blurRad="50800" sx="1000" sy="1000" algn="ctr" rotWithShape="0">
                    <a:schemeClr val="bg1"/>
                  </a:outerShdw>
                </a:effectLst>
                <a:latin typeface="Cambria" pitchFamily="18" charset="0"/>
                <a:ea typeface="Cambria" pitchFamily="18" charset="0"/>
                <a:cs typeface="Arial" pitchFamily="34" charset="0"/>
              </a:rPr>
              <a:t>By</a:t>
            </a:r>
          </a:p>
          <a:p>
            <a:pPr eaLnBrk="1" hangingPunct="1">
              <a:spcBef>
                <a:spcPts val="0"/>
              </a:spcBef>
              <a:defRPr/>
            </a:pPr>
            <a:r>
              <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Dr. N. Ramana </a:t>
            </a:r>
          </a:p>
          <a:p>
            <a:pPr eaLnBrk="1" hangingPunct="1">
              <a:spcBef>
                <a:spcPts val="0"/>
              </a:spcBef>
              <a:defRPr/>
            </a:pPr>
            <a:r>
              <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Associate Professor </a:t>
            </a:r>
          </a:p>
          <a:p>
            <a:pPr eaLnBrk="1" hangingPunct="1">
              <a:spcBef>
                <a:spcPts val="0"/>
              </a:spcBef>
              <a:defRPr/>
            </a:pPr>
            <a:r>
              <a:rPr lang="en-IN"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Kakatiya University</a:t>
            </a:r>
            <a:endPar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endParaRPr>
          </a:p>
          <a:p>
            <a:pPr eaLnBrk="1" fontAlgn="auto" hangingPunct="1">
              <a:spcAft>
                <a:spcPts val="0"/>
              </a:spcAft>
              <a:buFont typeface="Arial" pitchFamily="34" charset="0"/>
              <a:buNone/>
              <a:defRPr/>
            </a:pPr>
            <a:endParaRPr lang="en-IN" sz="4400" b="1" dirty="0" smtClean="0">
              <a:solidFill>
                <a:srgbClr val="0070C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109377" cy="584775"/>
          </a:xfrm>
          <a:prstGeom prst="rect">
            <a:avLst/>
          </a:prstGeom>
        </p:spPr>
        <p:txBody>
          <a:bodyPr wrap="none">
            <a:spAutoFit/>
          </a:bodyPr>
          <a:lstStyle/>
          <a:p>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a:t>
            </a:r>
            <a:r>
              <a:rPr lang="en-US" sz="3200" dirty="0" smtClean="0">
                <a:solidFill>
                  <a:srgbClr val="FF0000"/>
                </a:solidFill>
                <a:latin typeface="Calibri" pitchFamily="34" charset="0"/>
              </a:rPr>
              <a:t>in Healthcare</a:t>
            </a:r>
            <a:endParaRPr lang="en-IN" sz="3200" dirty="0" smtClean="0">
              <a:solidFill>
                <a:srgbClr val="FF0000"/>
              </a:solidFill>
              <a:latin typeface="Calibri" pitchFamily="34" charset="0"/>
            </a:endParaRPr>
          </a:p>
        </p:txBody>
      </p:sp>
      <p:sp>
        <p:nvSpPr>
          <p:cNvPr id="15" name="Rectangle 14"/>
          <p:cNvSpPr/>
          <p:nvPr/>
        </p:nvSpPr>
        <p:spPr>
          <a:xfrm>
            <a:off x="439271" y="753036"/>
            <a:ext cx="6687670" cy="7894469"/>
          </a:xfrm>
          <a:prstGeom prst="rect">
            <a:avLst/>
          </a:prstGeom>
        </p:spPr>
        <p:txBody>
          <a:bodyPr wrap="square">
            <a:spAutoFit/>
          </a:bodyPr>
          <a:lstStyle/>
          <a:p>
            <a:pPr lvl="0">
              <a:lnSpc>
                <a:spcPct val="150000"/>
              </a:lnSpc>
              <a:buClr>
                <a:srgbClr val="00B0F0"/>
              </a:buClr>
            </a:pPr>
            <a:endParaRPr lang="en-US" sz="2200" dirty="0" smtClean="0"/>
          </a:p>
          <a:p>
            <a:pPr lvl="0">
              <a:lnSpc>
                <a:spcPct val="150000"/>
              </a:lnSpc>
              <a:buClr>
                <a:srgbClr val="00B0F0"/>
              </a:buClr>
              <a:buFont typeface="Wingdings" pitchFamily="2" charset="2"/>
              <a:buChar char="Ø"/>
            </a:pPr>
            <a:r>
              <a:rPr lang="en-US" sz="2400" dirty="0" smtClean="0">
                <a:solidFill>
                  <a:srgbClr val="00B0F0"/>
                </a:solidFill>
              </a:rPr>
              <a:t>Remote Monitoring</a:t>
            </a:r>
            <a:r>
              <a:rPr lang="en-US" sz="2400" dirty="0" smtClean="0">
                <a:solidFill>
                  <a:srgbClr val="00B0F0"/>
                </a:solidFill>
              </a:rPr>
              <a:t>:</a:t>
            </a:r>
          </a:p>
          <a:p>
            <a:pPr lvl="0">
              <a:lnSpc>
                <a:spcPct val="150000"/>
              </a:lnSpc>
            </a:pPr>
            <a:r>
              <a:rPr lang="en-US" sz="2200" dirty="0" smtClean="0"/>
              <a:t>Devices </a:t>
            </a:r>
            <a:r>
              <a:rPr lang="en-US" sz="2200" dirty="0" smtClean="0"/>
              <a:t>track vital signs and health metrics</a:t>
            </a:r>
          </a:p>
          <a:p>
            <a:pPr>
              <a:lnSpc>
                <a:spcPct val="150000"/>
              </a:lnSpc>
              <a:buClr>
                <a:srgbClr val="00B0F0"/>
              </a:buClr>
              <a:buFont typeface="Wingdings" pitchFamily="2" charset="2"/>
              <a:buChar char="Ø"/>
            </a:pPr>
            <a:r>
              <a:rPr lang="en-US" sz="2400" dirty="0" smtClean="0">
                <a:solidFill>
                  <a:srgbClr val="00B0F0"/>
                </a:solidFill>
              </a:rPr>
              <a:t>Telemedicine: </a:t>
            </a:r>
            <a:endParaRPr lang="en-US" sz="2400" dirty="0" smtClean="0">
              <a:solidFill>
                <a:srgbClr val="00B0F0"/>
              </a:solidFill>
            </a:endParaRPr>
          </a:p>
          <a:p>
            <a:pPr>
              <a:lnSpc>
                <a:spcPct val="150000"/>
              </a:lnSpc>
            </a:pPr>
            <a:r>
              <a:rPr lang="en-US" sz="2200" dirty="0" smtClean="0"/>
              <a:t>Allows </a:t>
            </a:r>
            <a:r>
              <a:rPr lang="en-US" sz="2200" dirty="0" smtClean="0"/>
              <a:t>patients to consult with healthcare professionals remotely</a:t>
            </a:r>
          </a:p>
          <a:p>
            <a:pPr lvl="0">
              <a:lnSpc>
                <a:spcPct val="150000"/>
              </a:lnSpc>
              <a:buClr>
                <a:srgbClr val="00B0F0"/>
              </a:buClr>
              <a:buFont typeface="Wingdings" pitchFamily="2" charset="2"/>
              <a:buChar char="Ø"/>
            </a:pPr>
            <a:r>
              <a:rPr lang="en-US" sz="2400" dirty="0" smtClean="0">
                <a:solidFill>
                  <a:srgbClr val="00B0F0"/>
                </a:solidFill>
              </a:rPr>
              <a:t>Medication Management: </a:t>
            </a:r>
            <a:endParaRPr lang="en-US" sz="2400" dirty="0" smtClean="0">
              <a:solidFill>
                <a:srgbClr val="00B0F0"/>
              </a:solidFill>
            </a:endParaRPr>
          </a:p>
          <a:p>
            <a:pPr lvl="0">
              <a:lnSpc>
                <a:spcPct val="150000"/>
              </a:lnSpc>
            </a:pPr>
            <a:r>
              <a:rPr lang="en-US" sz="2200" dirty="0" smtClean="0"/>
              <a:t>Reminder </a:t>
            </a:r>
            <a:r>
              <a:rPr lang="en-US" sz="2200" dirty="0" smtClean="0"/>
              <a:t>systems help patients adhere to medication schedules</a:t>
            </a:r>
          </a:p>
          <a:p>
            <a:endParaRPr lang="en-US" sz="2400" dirty="0" smtClean="0"/>
          </a:p>
          <a:p>
            <a:pPr lvl="0"/>
            <a:endParaRPr lang="en-US" sz="2400" dirty="0" smtClean="0"/>
          </a:p>
          <a:p>
            <a:pPr>
              <a:lnSpc>
                <a:spcPct val="150000"/>
              </a:lnSpc>
              <a:buClr>
                <a:srgbClr val="00B0F0"/>
              </a:buClr>
            </a:pPr>
            <a:endParaRPr lang="en-US" sz="2200" dirty="0" smtClean="0"/>
          </a:p>
          <a:p>
            <a:endParaRPr lang="en-US" sz="2400" dirty="0" smtClean="0"/>
          </a:p>
          <a:p>
            <a:pPr lvl="0"/>
            <a:endParaRPr lang="en-US" sz="2400" dirty="0" smtClean="0"/>
          </a:p>
          <a:p>
            <a:pPr algn="just">
              <a:lnSpc>
                <a:spcPct val="150000"/>
              </a:lnSpc>
              <a:buClr>
                <a:srgbClr val="FF0000"/>
              </a:buClr>
              <a:buFont typeface="Wingdings" pitchFamily="2" charset="2"/>
              <a:buChar char="Ø"/>
            </a:pPr>
            <a:endParaRPr lang="en-US" sz="2400" dirty="0" smtClean="0"/>
          </a:p>
          <a:p>
            <a:pPr lvl="0" algn="just">
              <a:lnSpc>
                <a:spcPct val="150000"/>
              </a:lnSpc>
              <a:buClr>
                <a:srgbClr val="FF0000"/>
              </a:buClr>
              <a:buFont typeface="Wingdings" pitchFamily="2" charset="2"/>
              <a:buChar char="Ø"/>
            </a:pPr>
            <a:endParaRPr lang="en-US" sz="2400" dirty="0" smtClean="0"/>
          </a:p>
        </p:txBody>
      </p:sp>
      <p:pic>
        <p:nvPicPr>
          <p:cNvPr id="11" name="Picture 10" descr="A person holding a phone with a qr code&#10;&#10;Description automatically generated">
            <a:extLst>
              <a:ext uri="{FF2B5EF4-FFF2-40B4-BE49-F238E27FC236}">
                <a16:creationId xmlns:a16="http://schemas.microsoft.com/office/drawing/2014/main" xmlns="" id="{680704FD-0FB7-6B30-E38E-ED9D4BADABD5}"/>
              </a:ext>
            </a:extLst>
          </p:cNvPr>
          <p:cNvPicPr>
            <a:picLocks noChangeAspect="1"/>
          </p:cNvPicPr>
          <p:nvPr/>
        </p:nvPicPr>
        <p:blipFill rotWithShape="1">
          <a:blip r:embed="rId3">
            <a:extLst>
              <a:ext uri="{837473B0-CC2E-450A-ABE3-18F120FF3D39}">
                <a1611:picAttrSrcUrl xmlns:a1611="http://schemas.microsoft.com/office/drawing/2016/11/main" xmlns="" r:id=""/>
              </a:ext>
            </a:extLst>
          </a:blip>
          <a:srcRect l="5853" r="51014" b="2"/>
          <a:stretch/>
        </p:blipFill>
        <p:spPr>
          <a:xfrm>
            <a:off x="7180730" y="1156447"/>
            <a:ext cx="4796118" cy="538520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247427" cy="584775"/>
          </a:xfrm>
          <a:prstGeom prst="rect">
            <a:avLst/>
          </a:prstGeom>
        </p:spPr>
        <p:txBody>
          <a:bodyPr wrap="none">
            <a:spAutoFit/>
          </a:bodyPr>
          <a:lstStyle/>
          <a:p>
            <a:r>
              <a:rPr lang="en-US" sz="3200" dirty="0" smtClean="0">
                <a:solidFill>
                  <a:srgbClr val="FF0000"/>
                </a:solidFill>
                <a:latin typeface="Calibri" pitchFamily="34" charset="0"/>
              </a:rPr>
              <a:t>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a:t>
            </a:r>
            <a:r>
              <a:rPr lang="en-US" sz="3200" dirty="0" smtClean="0">
                <a:solidFill>
                  <a:srgbClr val="FF0000"/>
                </a:solidFill>
                <a:latin typeface="Calibri" pitchFamily="34" charset="0"/>
              </a:rPr>
              <a:t>in Agriculture</a:t>
            </a:r>
            <a:endParaRPr lang="en-IN" sz="3200" dirty="0" err="1" smtClean="0">
              <a:solidFill>
                <a:srgbClr val="FF0000"/>
              </a:solidFill>
              <a:latin typeface="Calibri" pitchFamily="34" charset="0"/>
            </a:endParaRPr>
          </a:p>
        </p:txBody>
      </p:sp>
      <p:graphicFrame>
        <p:nvGraphicFramePr>
          <p:cNvPr id="8" name="Content Placeholder">
            <a:extLst>
              <a:ext uri="{FF2B5EF4-FFF2-40B4-BE49-F238E27FC236}">
                <a16:creationId xmlns:a16="http://schemas.microsoft.com/office/drawing/2014/main" xmlns="" id="{E65318A3-0EF1-5F3D-0B3B-59888A8E9CAD}"/>
              </a:ext>
            </a:extLst>
          </p:cNvPr>
          <p:cNvGraphicFramePr>
            <a:graphicFrameLocks/>
          </p:cNvGraphicFramePr>
          <p:nvPr>
            <p:extLst>
              <p:ext uri="{D42A27DB-BD31-4B8C-83A1-F6EECF244321}">
                <p14:modId xmlns:p14="http://schemas.microsoft.com/office/powerpoint/2010/main" xmlns="" val="866309106"/>
              </p:ext>
            </p:extLst>
          </p:nvPr>
        </p:nvGraphicFramePr>
        <p:xfrm>
          <a:off x="1189264" y="1558493"/>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lnSpc>
                <a:spcPct val="150000"/>
              </a:lnSpc>
              <a:defRPr b="1"/>
            </a:pPr>
            <a:r>
              <a:rPr lang="en-GB" dirty="0" smtClean="0"/>
              <a:t>In </a:t>
            </a:r>
            <a:r>
              <a:rPr lang="en-GB" dirty="0" err="1" smtClean="0"/>
              <a:t>IoT</a:t>
            </a:r>
            <a:r>
              <a:rPr lang="en-GB" dirty="0" smtClean="0"/>
              <a:t>-based smart farming, a system is built for monitoring the crop field with the help of sensors (</a:t>
            </a:r>
            <a:r>
              <a:rPr lang="en-GB" dirty="0" err="1" smtClean="0"/>
              <a:t>light,humidity,temperature</a:t>
            </a:r>
            <a:r>
              <a:rPr lang="en-GB" dirty="0" smtClean="0"/>
              <a:t>, soil moisture, etc.) and automating the irrigation system. The farmers can monitor the field conditions from anywhere. This is highly efficient compared to the  traditional or  conventional approach.</a:t>
            </a:r>
            <a:endParaRPr lang="en-US" dirty="0" smtClean="0"/>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8668335" cy="584775"/>
          </a:xfrm>
          <a:prstGeom prst="rect">
            <a:avLst/>
          </a:prstGeom>
        </p:spPr>
        <p:txBody>
          <a:bodyPr wrap="none">
            <a:spAutoFit/>
          </a:bodyPr>
          <a:lstStyle/>
          <a:p>
            <a:r>
              <a:rPr lang="en-US" sz="3200" dirty="0" smtClean="0">
                <a:solidFill>
                  <a:srgbClr val="FF0000"/>
                </a:solidFill>
                <a:latin typeface="Calibri" pitchFamily="34" charset="0"/>
              </a:rPr>
              <a:t> Smart </a:t>
            </a:r>
            <a:r>
              <a:rPr lang="en-US" sz="3200" dirty="0" smtClean="0">
                <a:solidFill>
                  <a:srgbClr val="FF0000"/>
                </a:solidFill>
                <a:latin typeface="Calibri" pitchFamily="34" charset="0"/>
              </a:rPr>
              <a:t>farming: Use of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to improve agriculture</a:t>
            </a:r>
            <a:endParaRPr lang="en-IN" sz="3200" dirty="0" err="1" smtClean="0">
              <a:solidFill>
                <a:srgbClr val="FF0000"/>
              </a:solidFill>
              <a:latin typeface="Calibri" pitchFamily="34" charset="0"/>
            </a:endParaRPr>
          </a:p>
        </p:txBody>
      </p:sp>
      <p:grpSp>
        <p:nvGrpSpPr>
          <p:cNvPr id="16" name="Group 15"/>
          <p:cNvGrpSpPr/>
          <p:nvPr/>
        </p:nvGrpSpPr>
        <p:grpSpPr>
          <a:xfrm>
            <a:off x="8969191" y="1250576"/>
            <a:ext cx="2669225" cy="4707613"/>
            <a:chOff x="9305366" y="1250576"/>
            <a:chExt cx="2669225" cy="4707613"/>
          </a:xfrm>
        </p:grpSpPr>
        <p:sp>
          <p:nvSpPr>
            <p:cNvPr id="7" name="Rectangle 6"/>
            <p:cNvSpPr/>
            <p:nvPr/>
          </p:nvSpPr>
          <p:spPr>
            <a:xfrm>
              <a:off x="9305366" y="1250576"/>
              <a:ext cx="2669225" cy="2003612"/>
            </a:xfrm>
            <a:prstGeom prst="rect">
              <a:avLst/>
            </a:prstGeom>
            <a:blipFill>
              <a:blip r:embed="rId3">
                <a:extLst>
                  <a:ext uri="{28A0092B-C50C-407E-A947-70E740481C1C}">
                    <a14:useLocalDpi xmlns="" xmlns:dgm="http://schemas.openxmlformats.org/drawingml/2006/diagram" xmlns:a14="http://schemas.microsoft.com/office/drawing/2010/main" xmlns:lc="http://schemas.openxmlformats.org/drawingml/2006/lockedCanvas" val="0"/>
                  </a:ext>
                  <a:ext uri="{96DAC541-7B7A-43D3-8B79-37D633B846F1}">
                    <asvg:svgBlip xmlns="" xmlns:dgm="http://schemas.openxmlformats.org/drawingml/2006/diagram" xmlns:asvg="http://schemas.microsoft.com/office/drawing/2016/SVG/main" xmlns:lc="http://schemas.openxmlformats.org/drawingml/2006/lockedCanvas"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descr="Sustainability">
              <a:extLst>
                <a:ext uri="{FF2B5EF4-FFF2-40B4-BE49-F238E27FC236}">
                  <a16:creationId xmlns:a16="http://schemas.microsoft.com/office/drawing/2014/main" xmlns="" id="{F50A8E00-EF02-F198-62D5-37F959767906}"/>
                </a:ext>
              </a:extLst>
            </p:cNvPr>
            <p:cNvSpPr/>
            <p:nvPr/>
          </p:nvSpPr>
          <p:spPr>
            <a:xfrm>
              <a:off x="9493624" y="3993776"/>
              <a:ext cx="2336665" cy="1964413"/>
            </a:xfrm>
            <a:prstGeom prst="rect">
              <a:avLst/>
            </a:prstGeom>
            <a: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
        <p:nvSpPr>
          <p:cNvPr id="14" name="Rectangle 13"/>
          <p:cNvSpPr/>
          <p:nvPr/>
        </p:nvSpPr>
        <p:spPr>
          <a:xfrm>
            <a:off x="672353" y="1116106"/>
            <a:ext cx="8108576" cy="1754326"/>
          </a:xfrm>
          <a:prstGeom prst="rect">
            <a:avLst/>
          </a:prstGeom>
        </p:spPr>
        <p:txBody>
          <a:bodyPr wrap="square">
            <a:spAutoFit/>
          </a:bodyPr>
          <a:lstStyle/>
          <a:p>
            <a:pPr>
              <a:lnSpc>
                <a:spcPct val="150000"/>
              </a:lnSpc>
              <a:defRPr b="1"/>
            </a:pPr>
            <a:endParaRPr lang="en-US" b="1" dirty="0" smtClean="0"/>
          </a:p>
          <a:p>
            <a:pPr>
              <a:lnSpc>
                <a:spcPct val="150000"/>
              </a:lnSpc>
              <a:defRPr b="1"/>
            </a:pPr>
            <a:endParaRPr lang="en-US" b="1" dirty="0" smtClean="0"/>
          </a:p>
          <a:p>
            <a:pPr lvl="0">
              <a:lnSpc>
                <a:spcPct val="150000"/>
              </a:lnSpc>
              <a:defRPr b="1"/>
            </a:pPr>
            <a:endParaRPr lang="en-US" dirty="0" smtClean="0"/>
          </a:p>
          <a:p>
            <a:pPr>
              <a:lnSpc>
                <a:spcPct val="150000"/>
              </a:lnSpc>
              <a:defRPr b="1"/>
            </a:pPr>
            <a:endParaRPr lang="en-US" dirty="0" smtClean="0"/>
          </a:p>
        </p:txBody>
      </p:sp>
      <p:sp>
        <p:nvSpPr>
          <p:cNvPr id="15" name="Rectangle 14"/>
          <p:cNvSpPr/>
          <p:nvPr/>
        </p:nvSpPr>
        <p:spPr>
          <a:xfrm>
            <a:off x="614082" y="995082"/>
            <a:ext cx="7817223" cy="4939814"/>
          </a:xfrm>
          <a:prstGeom prst="rect">
            <a:avLst/>
          </a:prstGeom>
        </p:spPr>
        <p:txBody>
          <a:bodyPr wrap="square">
            <a:spAutoFit/>
          </a:bodyPr>
          <a:lstStyle/>
          <a:p>
            <a:pPr algn="just">
              <a:lnSpc>
                <a:spcPct val="150000"/>
              </a:lnSpc>
              <a:buClr>
                <a:srgbClr val="00B0F0"/>
              </a:buClr>
              <a:buFont typeface="Wingdings" pitchFamily="2" charset="2"/>
              <a:buChar char="Ø"/>
            </a:pPr>
            <a:r>
              <a:rPr lang="en-US" sz="2200" dirty="0" smtClean="0"/>
              <a:t>In </a:t>
            </a:r>
            <a:r>
              <a:rPr lang="en-US" sz="2200" dirty="0" err="1" smtClean="0"/>
              <a:t>IoT</a:t>
            </a:r>
            <a:r>
              <a:rPr lang="en-US" sz="2200" dirty="0" smtClean="0"/>
              <a:t>-based smart farming, a system is built for monitoring the crop field with the help of sensors (light, humidity, temperature, soil moisture, etc.) and automating the irrigation system. The farmers can monitor the field conditions from anywhere. This is highly efficient compared to the traditional or conventional approach.</a:t>
            </a:r>
          </a:p>
          <a:p>
            <a:pPr algn="just">
              <a:lnSpc>
                <a:spcPct val="150000"/>
              </a:lnSpc>
              <a:buClr>
                <a:srgbClr val="00B0F0"/>
              </a:buClr>
              <a:buFont typeface="Wingdings" pitchFamily="2" charset="2"/>
              <a:buChar char="Ø"/>
            </a:pPr>
            <a:r>
              <a:rPr lang="en-US" sz="2200" dirty="0" smtClean="0"/>
              <a:t>In terms of environmental issues, </a:t>
            </a:r>
            <a:r>
              <a:rPr lang="en-US" sz="2200" dirty="0" err="1" smtClean="0"/>
              <a:t>IoT</a:t>
            </a:r>
            <a:r>
              <a:rPr lang="en-US" sz="2200" dirty="0" smtClean="0"/>
              <a:t>-based smart farming provides great benefits including better and efficient water usage, and optimization of inputs and treatments.</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8668335" cy="584775"/>
          </a:xfrm>
          <a:prstGeom prst="rect">
            <a:avLst/>
          </a:prstGeom>
        </p:spPr>
        <p:txBody>
          <a:bodyPr wrap="none">
            <a:spAutoFit/>
          </a:bodyPr>
          <a:lstStyle/>
          <a:p>
            <a:r>
              <a:rPr lang="en-US" sz="3200" dirty="0" smtClean="0">
                <a:solidFill>
                  <a:srgbClr val="FF0000"/>
                </a:solidFill>
                <a:latin typeface="Calibri" pitchFamily="34" charset="0"/>
              </a:rPr>
              <a:t> Smart </a:t>
            </a:r>
            <a:r>
              <a:rPr lang="en-US" sz="3200" dirty="0" smtClean="0">
                <a:solidFill>
                  <a:srgbClr val="FF0000"/>
                </a:solidFill>
                <a:latin typeface="Calibri" pitchFamily="34" charset="0"/>
              </a:rPr>
              <a:t>farming: Use of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to improve agriculture</a:t>
            </a:r>
            <a:endParaRPr lang="en-IN" sz="3200" dirty="0" err="1" smtClean="0">
              <a:solidFill>
                <a:srgbClr val="FF0000"/>
              </a:solidFill>
              <a:latin typeface="Calibri" pitchFamily="34" charset="0"/>
            </a:endParaRPr>
          </a:p>
        </p:txBody>
      </p:sp>
      <p:sp>
        <p:nvSpPr>
          <p:cNvPr id="7" name="Rectangle 6"/>
          <p:cNvSpPr/>
          <p:nvPr/>
        </p:nvSpPr>
        <p:spPr>
          <a:xfrm>
            <a:off x="699248" y="1166842"/>
            <a:ext cx="8135470" cy="5170646"/>
          </a:xfrm>
          <a:prstGeom prst="rect">
            <a:avLst/>
          </a:prstGeom>
        </p:spPr>
        <p:txBody>
          <a:bodyPr wrap="square">
            <a:spAutoFit/>
          </a:bodyPr>
          <a:lstStyle/>
          <a:p>
            <a:pPr>
              <a:lnSpc>
                <a:spcPct val="150000"/>
              </a:lnSpc>
            </a:pPr>
            <a:r>
              <a:rPr lang="en-US" sz="2200" dirty="0" smtClean="0"/>
              <a:t>Therefore</a:t>
            </a:r>
            <a:r>
              <a:rPr lang="en-US" sz="2200" dirty="0" smtClean="0"/>
              <a:t>, smart farming based on </a:t>
            </a:r>
            <a:r>
              <a:rPr lang="en-US" sz="2200" dirty="0" err="1" smtClean="0"/>
              <a:t>IoT</a:t>
            </a:r>
            <a:r>
              <a:rPr lang="en-US" sz="2200" dirty="0" smtClean="0"/>
              <a:t> technologies enables growers and farmers to reduce waste and enhance productivity</a:t>
            </a:r>
          </a:p>
          <a:p>
            <a:pPr algn="just">
              <a:lnSpc>
                <a:spcPct val="150000"/>
              </a:lnSpc>
              <a:buClr>
                <a:srgbClr val="00B0F0"/>
              </a:buClr>
              <a:buFont typeface="Wingdings" pitchFamily="2" charset="2"/>
              <a:buChar char="Ø"/>
            </a:pPr>
            <a:r>
              <a:rPr lang="en-US" sz="2200" dirty="0" smtClean="0"/>
              <a:t>Some of the </a:t>
            </a:r>
            <a:r>
              <a:rPr lang="en-US" sz="2200" dirty="0" err="1" smtClean="0"/>
              <a:t>IoT</a:t>
            </a:r>
            <a:r>
              <a:rPr lang="en-US" sz="2200" dirty="0" smtClean="0"/>
              <a:t> applications in this area are:</a:t>
            </a:r>
          </a:p>
          <a:p>
            <a:pPr algn="just">
              <a:lnSpc>
                <a:spcPct val="150000"/>
              </a:lnSpc>
              <a:buClr>
                <a:srgbClr val="00B0F0"/>
              </a:buClr>
              <a:buFont typeface="Wingdings" pitchFamily="2" charset="2"/>
              <a:buChar char="ü"/>
            </a:pPr>
            <a:r>
              <a:rPr lang="en-US" sz="2200" dirty="0" smtClean="0"/>
              <a:t>Precision </a:t>
            </a:r>
            <a:r>
              <a:rPr lang="en-US" sz="2200" dirty="0" smtClean="0"/>
              <a:t>farming</a:t>
            </a:r>
          </a:p>
          <a:p>
            <a:pPr algn="just">
              <a:lnSpc>
                <a:spcPct val="150000"/>
              </a:lnSpc>
              <a:buClr>
                <a:srgbClr val="00B0F0"/>
              </a:buClr>
              <a:buFont typeface="Wingdings" pitchFamily="2" charset="2"/>
              <a:buChar char="ü"/>
            </a:pPr>
            <a:endParaRPr lang="en-US" sz="2200" dirty="0" smtClean="0"/>
          </a:p>
          <a:p>
            <a:pPr algn="just">
              <a:lnSpc>
                <a:spcPct val="150000"/>
              </a:lnSpc>
              <a:buClr>
                <a:srgbClr val="00B0F0"/>
              </a:buClr>
              <a:buFont typeface="Wingdings" pitchFamily="2" charset="2"/>
              <a:buChar char="ü"/>
            </a:pPr>
            <a:r>
              <a:rPr lang="en-US" sz="2200" dirty="0" smtClean="0"/>
              <a:t>Agricultural </a:t>
            </a:r>
            <a:r>
              <a:rPr lang="en-US" sz="2200" dirty="0" smtClean="0"/>
              <a:t>drones</a:t>
            </a:r>
          </a:p>
          <a:p>
            <a:pPr algn="just">
              <a:lnSpc>
                <a:spcPct val="150000"/>
              </a:lnSpc>
              <a:buClr>
                <a:srgbClr val="00B0F0"/>
              </a:buClr>
              <a:buFont typeface="Wingdings" pitchFamily="2" charset="2"/>
              <a:buChar char="ü"/>
            </a:pPr>
            <a:endParaRPr lang="en-US" sz="2200" dirty="0" smtClean="0"/>
          </a:p>
          <a:p>
            <a:pPr algn="just">
              <a:lnSpc>
                <a:spcPct val="150000"/>
              </a:lnSpc>
              <a:buClr>
                <a:srgbClr val="00B0F0"/>
              </a:buClr>
              <a:buFont typeface="Wingdings" pitchFamily="2" charset="2"/>
              <a:buChar char="ü"/>
            </a:pPr>
            <a:r>
              <a:rPr lang="en-US" sz="2200" dirty="0" smtClean="0"/>
              <a:t>Livestock </a:t>
            </a:r>
            <a:r>
              <a:rPr lang="en-US" sz="2200" dirty="0" smtClean="0"/>
              <a:t>monitoring</a:t>
            </a:r>
          </a:p>
          <a:p>
            <a:pPr algn="just">
              <a:lnSpc>
                <a:spcPct val="150000"/>
              </a:lnSpc>
              <a:buClr>
                <a:srgbClr val="00B0F0"/>
              </a:buClr>
              <a:buFont typeface="Wingdings" pitchFamily="2" charset="2"/>
              <a:buChar char="ü"/>
            </a:pPr>
            <a:endParaRPr lang="en-US" sz="2200" dirty="0" smtClean="0"/>
          </a:p>
          <a:p>
            <a:pPr algn="just">
              <a:lnSpc>
                <a:spcPct val="150000"/>
              </a:lnSpc>
              <a:buClr>
                <a:srgbClr val="00B0F0"/>
              </a:buClr>
              <a:buFont typeface="Wingdings" pitchFamily="2" charset="2"/>
              <a:buChar char="ü"/>
            </a:pPr>
            <a:r>
              <a:rPr lang="en-US" sz="2200" dirty="0" smtClean="0"/>
              <a:t>Smart greenhouses</a:t>
            </a:r>
          </a:p>
        </p:txBody>
      </p:sp>
      <p:sp>
        <p:nvSpPr>
          <p:cNvPr id="8" name="Rectangle 7" descr="Tractor">
            <a:extLst>
              <a:ext uri="{FF2B5EF4-FFF2-40B4-BE49-F238E27FC236}">
                <a16:creationId xmlns:a16="http://schemas.microsoft.com/office/drawing/2014/main" xmlns="" id="{8B1631A7-CC39-699E-73F2-30F886F9880A}"/>
              </a:ext>
            </a:extLst>
          </p:cNvPr>
          <p:cNvSpPr/>
          <p:nvPr/>
        </p:nvSpPr>
        <p:spPr>
          <a:xfrm>
            <a:off x="9739902" y="1366862"/>
            <a:ext cx="1024626" cy="1406450"/>
          </a:xfrm>
          <a:prstGeom prst="rect">
            <a:avLst/>
          </a:prstGeom>
          <a: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9" name="Rectangle 8" descr="Processor">
            <a:extLst>
              <a:ext uri="{FF2B5EF4-FFF2-40B4-BE49-F238E27FC236}">
                <a16:creationId xmlns:a16="http://schemas.microsoft.com/office/drawing/2014/main" xmlns="" id="{1D1EABD7-5615-571A-D60A-0A1CEC92478B}"/>
              </a:ext>
            </a:extLst>
          </p:cNvPr>
          <p:cNvSpPr/>
          <p:nvPr/>
        </p:nvSpPr>
        <p:spPr>
          <a:xfrm>
            <a:off x="9323233" y="3838107"/>
            <a:ext cx="1626588" cy="1406449"/>
          </a:xfrm>
          <a:prstGeom prst="rect">
            <a:avLst/>
          </a:prstGeom>
          <a: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2951064" cy="584775"/>
          </a:xfrm>
          <a:prstGeom prst="rect">
            <a:avLst/>
          </a:prstGeom>
        </p:spPr>
        <p:txBody>
          <a:bodyPr wrap="none">
            <a:spAutoFit/>
          </a:bodyPr>
          <a:lstStyle/>
          <a:p>
            <a:r>
              <a:rPr lang="en-US" sz="3200" dirty="0" smtClean="0">
                <a:solidFill>
                  <a:srgbClr val="FF0000"/>
                </a:solidFill>
                <a:latin typeface="Calibri" pitchFamily="34" charset="0"/>
              </a:rPr>
              <a:t>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in </a:t>
            </a:r>
            <a:r>
              <a:rPr lang="en-US" sz="3200" dirty="0" smtClean="0">
                <a:solidFill>
                  <a:srgbClr val="FF0000"/>
                </a:solidFill>
                <a:latin typeface="Calibri" pitchFamily="34" charset="0"/>
              </a:rPr>
              <a:t>Education</a:t>
            </a:r>
            <a:endParaRPr lang="en-IN" sz="3200" dirty="0" err="1" smtClean="0">
              <a:solidFill>
                <a:srgbClr val="FF0000"/>
              </a:solidFill>
              <a:latin typeface="Calibri" pitchFamily="34" charset="0"/>
            </a:endParaRPr>
          </a:p>
        </p:txBody>
      </p:sp>
      <p:graphicFrame>
        <p:nvGraphicFramePr>
          <p:cNvPr id="7" name="Content Placeholder">
            <a:extLst>
              <a:ext uri="{FF2B5EF4-FFF2-40B4-BE49-F238E27FC236}">
                <a16:creationId xmlns:a16="http://schemas.microsoft.com/office/drawing/2014/main" xmlns="" id="{B064B21B-A203-F63C-79BC-B94C701FAC66}"/>
              </a:ext>
            </a:extLst>
          </p:cNvPr>
          <p:cNvGraphicFramePr>
            <a:graphicFrameLocks/>
          </p:cNvGraphicFramePr>
          <p:nvPr>
            <p:extLst>
              <p:ext uri="{D42A27DB-BD31-4B8C-83A1-F6EECF244321}">
                <p14:modId xmlns:p14="http://schemas.microsoft.com/office/powerpoint/2010/main" xmlns="" val="3316423869"/>
              </p:ext>
            </p:extLst>
          </p:nvPr>
        </p:nvGraphicFramePr>
        <p:xfrm>
          <a:off x="1066800" y="1260897"/>
          <a:ext cx="10058400" cy="508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4647619" cy="584775"/>
          </a:xfrm>
          <a:prstGeom prst="rect">
            <a:avLst/>
          </a:prstGeom>
        </p:spPr>
        <p:txBody>
          <a:bodyPr wrap="none">
            <a:spAutoFit/>
          </a:bodyPr>
          <a:lstStyle/>
          <a:p>
            <a:r>
              <a:rPr lang="en-US" sz="3200" dirty="0" smtClean="0">
                <a:solidFill>
                  <a:srgbClr val="FF0000"/>
                </a:solidFill>
                <a:latin typeface="Calibri" pitchFamily="34" charset="0"/>
              </a:rPr>
              <a:t>  </a:t>
            </a:r>
            <a:r>
              <a:rPr lang="en-US" sz="3200" dirty="0" err="1" smtClean="0">
                <a:solidFill>
                  <a:srgbClr val="FF0000"/>
                </a:solidFill>
              </a:rPr>
              <a:t>IoT</a:t>
            </a:r>
            <a:r>
              <a:rPr lang="en-US" sz="3200" dirty="0" smtClean="0">
                <a:solidFill>
                  <a:srgbClr val="FF0000"/>
                </a:solidFill>
              </a:rPr>
              <a:t>-based Smart Farming</a:t>
            </a:r>
            <a:endParaRPr lang="en-IN" sz="3200" dirty="0" err="1" smtClean="0">
              <a:solidFill>
                <a:srgbClr val="FF0000"/>
              </a:solidFill>
              <a:latin typeface="Calibri" pitchFamily="34" charset="0"/>
            </a:endParaRPr>
          </a:p>
        </p:txBody>
      </p:sp>
      <p:sp>
        <p:nvSpPr>
          <p:cNvPr id="7" name="Rectangle 6"/>
          <p:cNvSpPr/>
          <p:nvPr/>
        </p:nvSpPr>
        <p:spPr>
          <a:xfrm>
            <a:off x="735106" y="1115670"/>
            <a:ext cx="6754906" cy="3924151"/>
          </a:xfrm>
          <a:prstGeom prst="rect">
            <a:avLst/>
          </a:prstGeom>
        </p:spPr>
        <p:txBody>
          <a:bodyPr wrap="square">
            <a:spAutoFit/>
          </a:bodyPr>
          <a:lstStyle/>
          <a:p>
            <a:pPr>
              <a:lnSpc>
                <a:spcPct val="150000"/>
              </a:lnSpc>
            </a:pPr>
            <a:r>
              <a:rPr lang="en-US" sz="2200" dirty="0" smtClean="0"/>
              <a:t>Utilize wireless </a:t>
            </a:r>
            <a:r>
              <a:rPr lang="en-US" sz="2200" dirty="0" err="1" smtClean="0"/>
              <a:t>IoT</a:t>
            </a:r>
            <a:r>
              <a:rPr lang="en-US" sz="2200" dirty="0" smtClean="0"/>
              <a:t> applications to collect data regarding the location, well-being, and health of their livestock</a:t>
            </a:r>
          </a:p>
          <a:p>
            <a:pPr>
              <a:lnSpc>
                <a:spcPct val="150000"/>
              </a:lnSpc>
            </a:pPr>
            <a:r>
              <a:rPr lang="en-US" sz="2200" dirty="0" smtClean="0">
                <a:solidFill>
                  <a:srgbClr val="00B0F0"/>
                </a:solidFill>
              </a:rPr>
              <a:t>Monitor pregnant cows: </a:t>
            </a:r>
          </a:p>
          <a:p>
            <a:pPr indent="-228600">
              <a:lnSpc>
                <a:spcPct val="150000"/>
              </a:lnSpc>
              <a:buClr>
                <a:srgbClr val="00B0F0"/>
              </a:buClr>
              <a:buFont typeface="Wingdings" pitchFamily="2" charset="2"/>
              <a:buChar char="Ø"/>
            </a:pPr>
            <a:r>
              <a:rPr lang="en-US" sz="2200" dirty="0" smtClean="0"/>
              <a:t>Sensor powered by battery is expelled when its water breaks. </a:t>
            </a:r>
          </a:p>
          <a:p>
            <a:pPr indent="-228600">
              <a:lnSpc>
                <a:spcPct val="150000"/>
              </a:lnSpc>
              <a:buClr>
                <a:srgbClr val="00B0F0"/>
              </a:buClr>
              <a:buFont typeface="Wingdings" pitchFamily="2" charset="2"/>
              <a:buChar char="Ø"/>
            </a:pPr>
            <a:r>
              <a:rPr lang="en-US" sz="2200" dirty="0" smtClean="0"/>
              <a:t>This sends an information via the Internet to the rancher. </a:t>
            </a:r>
          </a:p>
          <a:p>
            <a:pPr algn="just"/>
            <a:endParaRPr lang="en-US" dirty="0"/>
          </a:p>
        </p:txBody>
      </p:sp>
      <p:pic>
        <p:nvPicPr>
          <p:cNvPr id="8" name="Picture 7"/>
          <p:cNvPicPr>
            <a:picLocks noChangeAspect="1"/>
          </p:cNvPicPr>
          <p:nvPr/>
        </p:nvPicPr>
        <p:blipFill rotWithShape="1">
          <a:blip r:embed="rId3"/>
          <a:srcRect b="7857"/>
          <a:stretch/>
        </p:blipFill>
        <p:spPr>
          <a:xfrm>
            <a:off x="7914294" y="1116106"/>
            <a:ext cx="3722627" cy="385930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342005" cy="1077218"/>
          </a:xfrm>
          <a:prstGeom prst="rect">
            <a:avLst/>
          </a:prstGeom>
        </p:spPr>
        <p:txBody>
          <a:bodyPr wrap="none">
            <a:spAutoFit/>
          </a:bodyPr>
          <a:lstStyle/>
          <a:p>
            <a:r>
              <a:rPr lang="en-US" sz="3200" dirty="0" smtClean="0">
                <a:solidFill>
                  <a:srgbClr val="FF0000"/>
                </a:solidFill>
              </a:rPr>
              <a:t>  </a:t>
            </a:r>
            <a:r>
              <a:rPr lang="en-US" sz="3200" dirty="0" err="1" smtClean="0">
                <a:solidFill>
                  <a:srgbClr val="FF0000"/>
                </a:solidFill>
              </a:rPr>
              <a:t>IoT</a:t>
            </a:r>
            <a:r>
              <a:rPr lang="en-US" sz="3200" dirty="0" smtClean="0">
                <a:solidFill>
                  <a:srgbClr val="FF0000"/>
                </a:solidFill>
              </a:rPr>
              <a:t> for the Elderly</a:t>
            </a:r>
            <a:r>
              <a:rPr lang="en-US" sz="3200" dirty="0" smtClean="0"/>
              <a:t/>
            </a:r>
            <a:br>
              <a:rPr lang="en-US" sz="3200" dirty="0" smtClean="0"/>
            </a:br>
            <a:endParaRPr lang="en-IN" sz="3200" dirty="0" err="1" smtClean="0">
              <a:solidFill>
                <a:srgbClr val="FF0000"/>
              </a:solidFill>
              <a:latin typeface="Calibri" pitchFamily="34" charset="0"/>
            </a:endParaRPr>
          </a:p>
        </p:txBody>
      </p:sp>
      <p:sp>
        <p:nvSpPr>
          <p:cNvPr id="7" name="Rectangle 6"/>
          <p:cNvSpPr/>
          <p:nvPr/>
        </p:nvSpPr>
        <p:spPr>
          <a:xfrm>
            <a:off x="735106" y="1115669"/>
            <a:ext cx="6217023" cy="3754874"/>
          </a:xfrm>
          <a:prstGeom prst="rect">
            <a:avLst/>
          </a:prstGeom>
        </p:spPr>
        <p:txBody>
          <a:bodyPr wrap="square">
            <a:spAutoFit/>
          </a:bodyPr>
          <a:lstStyle/>
          <a:p>
            <a:pPr indent="-228600">
              <a:lnSpc>
                <a:spcPct val="200000"/>
              </a:lnSpc>
              <a:buClr>
                <a:srgbClr val="00B0F0"/>
              </a:buClr>
              <a:buFont typeface="Wingdings" pitchFamily="2" charset="2"/>
              <a:buChar char="Ø"/>
            </a:pPr>
            <a:r>
              <a:rPr lang="en-US" sz="2200" dirty="0" smtClean="0"/>
              <a:t>With </a:t>
            </a:r>
            <a:r>
              <a:rPr lang="en-US" sz="2200" dirty="0" smtClean="0"/>
              <a:t>a built-in accelerometer that automatically detects falls</a:t>
            </a:r>
          </a:p>
          <a:p>
            <a:pPr indent="-228600">
              <a:lnSpc>
                <a:spcPct val="200000"/>
              </a:lnSpc>
              <a:buClr>
                <a:srgbClr val="00B0F0"/>
              </a:buClr>
              <a:buFont typeface="Wingdings" pitchFamily="2" charset="2"/>
              <a:buChar char="Ø"/>
            </a:pPr>
            <a:r>
              <a:rPr lang="en-US" sz="2200" dirty="0" smtClean="0"/>
              <a:t>Medication reminder</a:t>
            </a:r>
          </a:p>
          <a:p>
            <a:pPr indent="-228600">
              <a:lnSpc>
                <a:spcPct val="200000"/>
              </a:lnSpc>
              <a:buClr>
                <a:srgbClr val="00B0F0"/>
              </a:buClr>
              <a:buFont typeface="Wingdings" pitchFamily="2" charset="2"/>
              <a:buChar char="Ø"/>
            </a:pPr>
            <a:r>
              <a:rPr lang="en-US" sz="2200" dirty="0" smtClean="0"/>
              <a:t>With a GPS, which allows an emergency operator to locate and provide directions to the individual. </a:t>
            </a:r>
          </a:p>
          <a:p>
            <a:pPr algn="just"/>
            <a:endParaRPr lang="en-US" dirty="0"/>
          </a:p>
        </p:txBody>
      </p:sp>
      <p:pic>
        <p:nvPicPr>
          <p:cNvPr id="9" name="Picture 8"/>
          <p:cNvPicPr>
            <a:picLocks noChangeAspect="1"/>
          </p:cNvPicPr>
          <p:nvPr/>
        </p:nvPicPr>
        <p:blipFill>
          <a:blip r:embed="rId3"/>
          <a:stretch>
            <a:fillRect/>
          </a:stretch>
        </p:blipFill>
        <p:spPr>
          <a:xfrm>
            <a:off x="6979024" y="1290918"/>
            <a:ext cx="4733364" cy="36576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342005" cy="1077218"/>
          </a:xfrm>
          <a:prstGeom prst="rect">
            <a:avLst/>
          </a:prstGeom>
        </p:spPr>
        <p:txBody>
          <a:bodyPr wrap="none">
            <a:spAutoFit/>
          </a:bodyPr>
          <a:lstStyle/>
          <a:p>
            <a:r>
              <a:rPr lang="en-US" sz="3200" dirty="0" smtClean="0">
                <a:solidFill>
                  <a:srgbClr val="FF0000"/>
                </a:solidFill>
              </a:rPr>
              <a:t>  </a:t>
            </a:r>
            <a:r>
              <a:rPr lang="en-US" sz="3200" dirty="0" err="1" smtClean="0">
                <a:solidFill>
                  <a:srgbClr val="FF0000"/>
                </a:solidFill>
              </a:rPr>
              <a:t>IoT</a:t>
            </a:r>
            <a:r>
              <a:rPr lang="en-US" sz="3200" dirty="0" smtClean="0">
                <a:solidFill>
                  <a:srgbClr val="FF0000"/>
                </a:solidFill>
              </a:rPr>
              <a:t> for the Elderly</a:t>
            </a:r>
            <a:r>
              <a:rPr lang="en-US" sz="3200" dirty="0" smtClean="0"/>
              <a:t/>
            </a:r>
            <a:br>
              <a:rPr lang="en-US" sz="3200" dirty="0" smtClean="0"/>
            </a:br>
            <a:endParaRPr lang="en-IN" sz="3200" dirty="0" err="1" smtClean="0">
              <a:solidFill>
                <a:srgbClr val="FF0000"/>
              </a:solidFill>
              <a:latin typeface="Calibri" pitchFamily="34" charset="0"/>
            </a:endParaRPr>
          </a:p>
        </p:txBody>
      </p:sp>
      <p:sp>
        <p:nvSpPr>
          <p:cNvPr id="7" name="Rectangle 6"/>
          <p:cNvSpPr/>
          <p:nvPr/>
        </p:nvSpPr>
        <p:spPr>
          <a:xfrm>
            <a:off x="735106" y="1115669"/>
            <a:ext cx="6217023" cy="3754874"/>
          </a:xfrm>
          <a:prstGeom prst="rect">
            <a:avLst/>
          </a:prstGeom>
        </p:spPr>
        <p:txBody>
          <a:bodyPr wrap="square">
            <a:spAutoFit/>
          </a:bodyPr>
          <a:lstStyle/>
          <a:p>
            <a:pPr marR="737783" indent="-228600">
              <a:lnSpc>
                <a:spcPct val="200000"/>
              </a:lnSpc>
              <a:spcBef>
                <a:spcPts val="1995"/>
              </a:spcBef>
              <a:buClr>
                <a:srgbClr val="00B0F0"/>
              </a:buClr>
              <a:buFont typeface="Wingdings" pitchFamily="2" charset="2"/>
              <a:buChar char="Ø"/>
            </a:pPr>
            <a:r>
              <a:rPr lang="en-US" sz="2200" dirty="0" smtClean="0"/>
              <a:t>The </a:t>
            </a:r>
            <a:r>
              <a:rPr lang="en-US" sz="2200" dirty="0" err="1" smtClean="0"/>
              <a:t>HAPIfork</a:t>
            </a:r>
            <a:r>
              <a:rPr lang="en-US" sz="2200" dirty="0" smtClean="0"/>
              <a:t> is an electronic  fork that helps you monitor  and track your eating habits.</a:t>
            </a:r>
          </a:p>
          <a:p>
            <a:pPr marR="654224" indent="-228600">
              <a:lnSpc>
                <a:spcPct val="200000"/>
              </a:lnSpc>
              <a:buClr>
                <a:srgbClr val="00B0F0"/>
              </a:buClr>
              <a:buFont typeface="Wingdings" pitchFamily="2" charset="2"/>
              <a:buChar char="Ø"/>
            </a:pPr>
            <a:r>
              <a:rPr lang="en-US" sz="2200" dirty="0" smtClean="0"/>
              <a:t>It also alerts you with the help  of indicator lights and gentle  vibrations when you are eating  too fast.</a:t>
            </a:r>
          </a:p>
          <a:p>
            <a:pPr algn="just"/>
            <a:endParaRPr lang="en-US" dirty="0"/>
          </a:p>
        </p:txBody>
      </p:sp>
      <p:sp>
        <p:nvSpPr>
          <p:cNvPr id="11" name="object 5"/>
          <p:cNvSpPr/>
          <p:nvPr/>
        </p:nvSpPr>
        <p:spPr>
          <a:xfrm>
            <a:off x="6293223" y="1156447"/>
            <a:ext cx="5701427" cy="517194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2735814" cy="1077218"/>
          </a:xfrm>
          <a:prstGeom prst="rect">
            <a:avLst/>
          </a:prstGeom>
        </p:spPr>
        <p:txBody>
          <a:bodyPr wrap="none">
            <a:spAutoFit/>
          </a:bodyPr>
          <a:lstStyle/>
          <a:p>
            <a:r>
              <a:rPr lang="en-US" sz="3200" dirty="0" smtClean="0">
                <a:solidFill>
                  <a:srgbClr val="FF0000"/>
                </a:solidFill>
              </a:rPr>
              <a:t> </a:t>
            </a:r>
            <a:r>
              <a:rPr lang="en-PH" sz="3200" dirty="0" smtClean="0">
                <a:solidFill>
                  <a:srgbClr val="FF0000"/>
                </a:solidFill>
              </a:rPr>
              <a:t>Smart Egg Tray</a:t>
            </a:r>
            <a:r>
              <a:rPr lang="en-PH" sz="3200" b="1" dirty="0" smtClean="0">
                <a:solidFill>
                  <a:srgbClr val="FF0000"/>
                </a:solidFill>
              </a:rPr>
              <a:t/>
            </a:r>
            <a:br>
              <a:rPr lang="en-PH" sz="3200" b="1" dirty="0" smtClean="0">
                <a:solidFill>
                  <a:srgbClr val="FF0000"/>
                </a:solidFill>
              </a:rPr>
            </a:br>
            <a:endParaRPr lang="en-IN" sz="3200" dirty="0" err="1" smtClean="0">
              <a:solidFill>
                <a:srgbClr val="FF0000"/>
              </a:solidFill>
            </a:endParaRPr>
          </a:p>
        </p:txBody>
      </p:sp>
      <p:sp>
        <p:nvSpPr>
          <p:cNvPr id="7" name="Rectangle 6"/>
          <p:cNvSpPr/>
          <p:nvPr/>
        </p:nvSpPr>
        <p:spPr>
          <a:xfrm>
            <a:off x="7516906" y="1559422"/>
            <a:ext cx="4437529" cy="4688463"/>
          </a:xfrm>
          <a:prstGeom prst="rect">
            <a:avLst/>
          </a:prstGeom>
        </p:spPr>
        <p:txBody>
          <a:bodyPr wrap="square">
            <a:spAutoFit/>
          </a:bodyPr>
          <a:lstStyle/>
          <a:p>
            <a:pPr marR="654224" indent="-228600">
              <a:lnSpc>
                <a:spcPct val="200000"/>
              </a:lnSpc>
              <a:spcBef>
                <a:spcPts val="1995"/>
              </a:spcBef>
              <a:buClr>
                <a:srgbClr val="00B0F0"/>
              </a:buClr>
              <a:buFont typeface="Wingdings" pitchFamily="2" charset="2"/>
              <a:buChar char="Ø"/>
            </a:pPr>
            <a:r>
              <a:rPr lang="en-US" sz="2200" dirty="0" smtClean="0"/>
              <a:t>The Egg Minder syncs with your  </a:t>
            </a:r>
            <a:r>
              <a:rPr lang="en-US" sz="2200" dirty="0" err="1" smtClean="0"/>
              <a:t>smartphone</a:t>
            </a:r>
            <a:r>
              <a:rPr lang="en-US" sz="2200" dirty="0" smtClean="0"/>
              <a:t> to tell you how many  eggs you’ve got at home (up to 14  eggs) and when they’re going bad.</a:t>
            </a:r>
          </a:p>
          <a:p>
            <a:pPr marR="654224" indent="-228600">
              <a:lnSpc>
                <a:spcPct val="200000"/>
              </a:lnSpc>
              <a:spcBef>
                <a:spcPts val="1995"/>
              </a:spcBef>
              <a:buClr>
                <a:srgbClr val="00B0F0"/>
              </a:buClr>
              <a:buFont typeface="Wingdings" pitchFamily="2" charset="2"/>
              <a:buChar char="Ø"/>
            </a:pPr>
            <a:endParaRPr lang="en-US" sz="2200" dirty="0" smtClean="0"/>
          </a:p>
          <a:p>
            <a:pPr algn="just"/>
            <a:endParaRPr lang="en-US" dirty="0"/>
          </a:p>
        </p:txBody>
      </p:sp>
      <p:sp>
        <p:nvSpPr>
          <p:cNvPr id="12" name="object 2"/>
          <p:cNvSpPr/>
          <p:nvPr/>
        </p:nvSpPr>
        <p:spPr>
          <a:xfrm>
            <a:off x="485805" y="1111816"/>
            <a:ext cx="6829395" cy="50603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368614" cy="584775"/>
          </a:xfrm>
          <a:prstGeom prst="rect">
            <a:avLst/>
          </a:prstGeom>
        </p:spPr>
        <p:txBody>
          <a:bodyPr wrap="none">
            <a:spAutoFit/>
          </a:bodyPr>
          <a:lstStyle/>
          <a:p>
            <a:r>
              <a:rPr lang="en-US" sz="3200" dirty="0" smtClean="0">
                <a:solidFill>
                  <a:srgbClr val="FF0000"/>
                </a:solidFill>
              </a:rPr>
              <a:t> </a:t>
            </a:r>
            <a:r>
              <a:rPr lang="en-PH" sz="3200" dirty="0" smtClean="0">
                <a:solidFill>
                  <a:srgbClr val="FF0000"/>
                </a:solidFill>
              </a:rPr>
              <a:t>Smart Tooth Brush</a:t>
            </a:r>
            <a:endParaRPr lang="en-IN" sz="3200" dirty="0" err="1" smtClean="0">
              <a:solidFill>
                <a:srgbClr val="FF0000"/>
              </a:solidFill>
            </a:endParaRPr>
          </a:p>
        </p:txBody>
      </p:sp>
      <p:sp>
        <p:nvSpPr>
          <p:cNvPr id="7" name="Rectangle 6"/>
          <p:cNvSpPr/>
          <p:nvPr/>
        </p:nvSpPr>
        <p:spPr>
          <a:xfrm>
            <a:off x="6772836" y="2339352"/>
            <a:ext cx="5047129" cy="2400657"/>
          </a:xfrm>
          <a:prstGeom prst="rect">
            <a:avLst/>
          </a:prstGeom>
        </p:spPr>
        <p:txBody>
          <a:bodyPr wrap="square">
            <a:spAutoFit/>
          </a:bodyPr>
          <a:lstStyle/>
          <a:p>
            <a:pPr marR="654224" indent="-228600">
              <a:lnSpc>
                <a:spcPct val="200000"/>
              </a:lnSpc>
              <a:spcBef>
                <a:spcPts val="1995"/>
              </a:spcBef>
              <a:buClr>
                <a:srgbClr val="00B0F0"/>
              </a:buClr>
              <a:buFont typeface="Wingdings" pitchFamily="2" charset="2"/>
              <a:buChar char="Ø"/>
            </a:pPr>
            <a:r>
              <a:rPr lang="en-US" sz="2200" dirty="0" smtClean="0"/>
              <a:t>The Beam Brush is a connected toothbrush that engages users  with their daily hygiene routine.</a:t>
            </a:r>
          </a:p>
          <a:p>
            <a:pPr algn="just"/>
            <a:endParaRPr lang="en-US" dirty="0"/>
          </a:p>
        </p:txBody>
      </p:sp>
      <p:sp>
        <p:nvSpPr>
          <p:cNvPr id="8" name="object 2"/>
          <p:cNvSpPr/>
          <p:nvPr/>
        </p:nvSpPr>
        <p:spPr>
          <a:xfrm>
            <a:off x="416860" y="1075764"/>
            <a:ext cx="6185646" cy="55123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105989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90707" y="1330030"/>
            <a:ext cx="11040999" cy="4524315"/>
          </a:xfrm>
          <a:prstGeom prst="rect">
            <a:avLst/>
          </a:prstGeom>
        </p:spPr>
        <p:txBody>
          <a:bodyPr wrap="square">
            <a:spAutoFit/>
          </a:bodyPr>
          <a:lstStyle/>
          <a:p>
            <a:pPr algn="just">
              <a:lnSpc>
                <a:spcPct val="150000"/>
              </a:lnSpc>
              <a:buClr>
                <a:srgbClr val="FF0000"/>
              </a:buClr>
              <a:buFont typeface="Wingdings" pitchFamily="2" charset="2"/>
              <a:buChar char="Ø"/>
            </a:pPr>
            <a:r>
              <a:rPr lang="en-US" sz="2400" dirty="0" smtClean="0"/>
              <a:t> </a:t>
            </a:r>
            <a:r>
              <a:rPr lang="en-US" sz="2400" dirty="0" smtClean="0">
                <a:solidFill>
                  <a:srgbClr val="000000"/>
                </a:solidFill>
                <a:ea typeface="Arial"/>
                <a:cs typeface="Arial"/>
                <a:sym typeface="Arial"/>
              </a:rPr>
              <a:t>Interpret the impact and challenges posed by </a:t>
            </a:r>
            <a:r>
              <a:rPr lang="en-US" sz="2400" dirty="0" err="1" smtClean="0">
                <a:solidFill>
                  <a:srgbClr val="000000"/>
                </a:solidFill>
                <a:ea typeface="Arial"/>
                <a:cs typeface="Arial"/>
                <a:sym typeface="Arial"/>
              </a:rPr>
              <a:t>IoT</a:t>
            </a:r>
            <a:r>
              <a:rPr lang="en-US" sz="2400" dirty="0" smtClean="0">
                <a:solidFill>
                  <a:srgbClr val="000000"/>
                </a:solidFill>
                <a:ea typeface="Arial"/>
                <a:cs typeface="Arial"/>
                <a:sym typeface="Arial"/>
              </a:rPr>
              <a:t> networks leading </a:t>
            </a:r>
            <a:r>
              <a:rPr lang="en-US" sz="2400" dirty="0" smtClean="0">
                <a:solidFill>
                  <a:srgbClr val="000000"/>
                </a:solidFill>
                <a:ea typeface="Arial"/>
                <a:cs typeface="Arial"/>
                <a:sym typeface="Arial"/>
              </a:rPr>
              <a:t>to new </a:t>
            </a:r>
            <a:r>
              <a:rPr lang="en-US" sz="2400" dirty="0" smtClean="0">
                <a:solidFill>
                  <a:srgbClr val="000000"/>
                </a:solidFill>
                <a:ea typeface="Arial"/>
                <a:cs typeface="Arial"/>
                <a:sym typeface="Arial"/>
              </a:rPr>
              <a:t>architectural models. </a:t>
            </a:r>
          </a:p>
          <a:p>
            <a:pPr algn="just">
              <a:lnSpc>
                <a:spcPct val="150000"/>
              </a:lnSpc>
              <a:buClr>
                <a:srgbClr val="FF0000"/>
              </a:buClr>
              <a:buFont typeface="Wingdings" pitchFamily="2" charset="2"/>
              <a:buChar char="Ø"/>
            </a:pPr>
            <a:r>
              <a:rPr lang="en-US" sz="2400" dirty="0" smtClean="0">
                <a:solidFill>
                  <a:srgbClr val="000000"/>
                </a:solidFill>
                <a:ea typeface="Arial"/>
                <a:cs typeface="Arial"/>
                <a:sym typeface="Arial"/>
              </a:rPr>
              <a:t>Compare and contrast the deployment of smart objects and </a:t>
            </a:r>
            <a:r>
              <a:rPr lang="en-US" sz="2400" dirty="0" smtClean="0">
                <a:solidFill>
                  <a:srgbClr val="000000"/>
                </a:solidFill>
                <a:ea typeface="Arial"/>
                <a:cs typeface="Arial"/>
                <a:sym typeface="Arial"/>
              </a:rPr>
              <a:t>the  </a:t>
            </a:r>
            <a:r>
              <a:rPr lang="en-US" sz="2400" dirty="0" smtClean="0">
                <a:solidFill>
                  <a:srgbClr val="000000"/>
                </a:solidFill>
                <a:ea typeface="Arial"/>
                <a:cs typeface="Arial"/>
                <a:sym typeface="Arial"/>
              </a:rPr>
              <a:t>technologies to connect them to network. </a:t>
            </a:r>
            <a:endParaRPr lang="en-US" sz="2400" dirty="0" smtClean="0">
              <a:solidFill>
                <a:srgbClr val="000000"/>
              </a:solidFill>
              <a:ea typeface="Arial"/>
              <a:cs typeface="Arial"/>
              <a:sym typeface="Arial"/>
            </a:endParaRPr>
          </a:p>
          <a:p>
            <a:pPr algn="just">
              <a:lnSpc>
                <a:spcPct val="150000"/>
              </a:lnSpc>
              <a:buClr>
                <a:srgbClr val="FF0000"/>
              </a:buClr>
              <a:buFont typeface="Wingdings" pitchFamily="2" charset="2"/>
              <a:buChar char="Ø"/>
            </a:pPr>
            <a:r>
              <a:rPr lang="en-US" sz="2400" dirty="0" smtClean="0">
                <a:solidFill>
                  <a:srgbClr val="000000"/>
                </a:solidFill>
                <a:ea typeface="Arial"/>
                <a:cs typeface="Arial"/>
                <a:sym typeface="Arial"/>
              </a:rPr>
              <a:t>Appraise the role of </a:t>
            </a:r>
            <a:r>
              <a:rPr lang="en-US" sz="2400" dirty="0" err="1" smtClean="0">
                <a:solidFill>
                  <a:srgbClr val="000000"/>
                </a:solidFill>
                <a:ea typeface="Arial"/>
                <a:cs typeface="Arial"/>
                <a:sym typeface="Arial"/>
              </a:rPr>
              <a:t>IoT</a:t>
            </a:r>
            <a:r>
              <a:rPr lang="en-US" sz="2400" dirty="0" smtClean="0">
                <a:solidFill>
                  <a:srgbClr val="000000"/>
                </a:solidFill>
                <a:ea typeface="Arial"/>
                <a:cs typeface="Arial"/>
                <a:sym typeface="Arial"/>
              </a:rPr>
              <a:t> protocols for efficient </a:t>
            </a:r>
            <a:r>
              <a:rPr lang="en-US" sz="2400" dirty="0" smtClean="0">
                <a:solidFill>
                  <a:srgbClr val="000000"/>
                </a:solidFill>
                <a:ea typeface="Arial"/>
                <a:cs typeface="Arial"/>
                <a:sym typeface="Arial"/>
              </a:rPr>
              <a:t>network    </a:t>
            </a:r>
            <a:r>
              <a:rPr lang="en-US" sz="2400" dirty="0" smtClean="0">
                <a:solidFill>
                  <a:srgbClr val="000000"/>
                </a:solidFill>
                <a:ea typeface="Arial"/>
                <a:cs typeface="Arial"/>
                <a:sym typeface="Arial"/>
              </a:rPr>
              <a:t>communication. </a:t>
            </a:r>
            <a:endParaRPr lang="en-US" sz="2400" dirty="0" smtClean="0">
              <a:solidFill>
                <a:srgbClr val="000000"/>
              </a:solidFill>
              <a:ea typeface="Arial"/>
              <a:cs typeface="Arial"/>
              <a:sym typeface="Arial"/>
            </a:endParaRPr>
          </a:p>
          <a:p>
            <a:pPr algn="just">
              <a:lnSpc>
                <a:spcPct val="150000"/>
              </a:lnSpc>
              <a:buClr>
                <a:srgbClr val="FF0000"/>
              </a:buClr>
              <a:buFont typeface="Wingdings" pitchFamily="2" charset="2"/>
              <a:buChar char="Ø"/>
            </a:pPr>
            <a:r>
              <a:rPr lang="en-US" sz="2400" dirty="0" smtClean="0">
                <a:solidFill>
                  <a:srgbClr val="000000"/>
                </a:solidFill>
                <a:ea typeface="Arial"/>
                <a:cs typeface="Arial"/>
                <a:sym typeface="Arial"/>
              </a:rPr>
              <a:t>Identify the applications of </a:t>
            </a:r>
            <a:r>
              <a:rPr lang="en-US" sz="2400" dirty="0" err="1" smtClean="0">
                <a:solidFill>
                  <a:srgbClr val="000000"/>
                </a:solidFill>
                <a:ea typeface="Arial"/>
                <a:cs typeface="Arial"/>
                <a:sym typeface="Arial"/>
              </a:rPr>
              <a:t>IoT</a:t>
            </a:r>
            <a:r>
              <a:rPr lang="en-US" sz="2400" dirty="0" smtClean="0">
                <a:solidFill>
                  <a:srgbClr val="000000"/>
                </a:solidFill>
                <a:ea typeface="Arial"/>
                <a:cs typeface="Arial"/>
                <a:sym typeface="Arial"/>
              </a:rPr>
              <a:t> in Industry.</a:t>
            </a:r>
          </a:p>
          <a:p>
            <a:pPr algn="just"/>
            <a:endParaRPr lang="en-US" sz="2400" dirty="0" smtClean="0"/>
          </a:p>
          <a:p>
            <a:pPr algn="just"/>
            <a:endParaRPr lang="en-US" sz="2400" dirty="0" smtClean="0"/>
          </a:p>
          <a:p>
            <a:pPr algn="just"/>
            <a:endParaRPr lang="en-US" sz="2400" dirty="0" smtClean="0"/>
          </a:p>
        </p:txBody>
      </p:sp>
      <p:sp>
        <p:nvSpPr>
          <p:cNvPr id="6" name="Rectangle 5"/>
          <p:cNvSpPr/>
          <p:nvPr/>
        </p:nvSpPr>
        <p:spPr>
          <a:xfrm>
            <a:off x="562047" y="219167"/>
            <a:ext cx="3588483" cy="584775"/>
          </a:xfrm>
          <a:prstGeom prst="rect">
            <a:avLst/>
          </a:prstGeom>
        </p:spPr>
        <p:txBody>
          <a:bodyPr wrap="none">
            <a:spAutoFit/>
          </a:bodyPr>
          <a:lstStyle/>
          <a:p>
            <a:r>
              <a:rPr lang="en-US" sz="3200" dirty="0" smtClean="0">
                <a:solidFill>
                  <a:srgbClr val="FF0000"/>
                </a:solidFill>
                <a:latin typeface="Calibri" pitchFamily="34" charset="0"/>
              </a:rPr>
              <a:t>COURSE </a:t>
            </a:r>
            <a:r>
              <a:rPr lang="en-US" sz="3200" dirty="0" smtClean="0">
                <a:solidFill>
                  <a:srgbClr val="FF0000"/>
                </a:solidFill>
                <a:latin typeface="Calibri" pitchFamily="34" charset="0"/>
              </a:rPr>
              <a:t>OUTCOMES</a:t>
            </a:r>
            <a:endParaRPr lang="en-IN" sz="3200"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4964821" cy="584775"/>
          </a:xfrm>
          <a:prstGeom prst="rect">
            <a:avLst/>
          </a:prstGeom>
        </p:spPr>
        <p:txBody>
          <a:bodyPr wrap="none">
            <a:spAutoFit/>
          </a:bodyPr>
          <a:lstStyle/>
          <a:p>
            <a:r>
              <a:rPr lang="en-US" sz="3200" dirty="0" smtClean="0">
                <a:solidFill>
                  <a:srgbClr val="FF0000"/>
                </a:solidFill>
              </a:rPr>
              <a:t> </a:t>
            </a:r>
            <a:r>
              <a:rPr lang="en-PH" sz="3200" dirty="0" smtClean="0">
                <a:solidFill>
                  <a:srgbClr val="FF0000"/>
                </a:solidFill>
              </a:rPr>
              <a:t> </a:t>
            </a:r>
            <a:r>
              <a:rPr lang="en-PH" sz="3200" dirty="0" err="1" smtClean="0">
                <a:solidFill>
                  <a:srgbClr val="FF0000"/>
                </a:solidFill>
              </a:rPr>
              <a:t>IoT</a:t>
            </a:r>
            <a:r>
              <a:rPr lang="en-PH" sz="3200" dirty="0" smtClean="0">
                <a:solidFill>
                  <a:srgbClr val="FF0000"/>
                </a:solidFill>
              </a:rPr>
              <a:t> </a:t>
            </a:r>
            <a:r>
              <a:rPr lang="en-PH" sz="3200" dirty="0" smtClean="0">
                <a:solidFill>
                  <a:srgbClr val="FF0000"/>
                </a:solidFill>
              </a:rPr>
              <a:t>business opportunities</a:t>
            </a:r>
            <a:endParaRPr lang="en-IN" sz="3200" dirty="0" err="1" smtClean="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34603" y="1522668"/>
            <a:ext cx="8563554" cy="4525209"/>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600473" cy="584775"/>
          </a:xfrm>
          <a:prstGeom prst="rect">
            <a:avLst/>
          </a:prstGeom>
        </p:spPr>
        <p:txBody>
          <a:bodyPr wrap="none">
            <a:spAutoFit/>
          </a:bodyPr>
          <a:lstStyle/>
          <a:p>
            <a:r>
              <a:rPr lang="en-US" sz="3200" dirty="0" smtClean="0">
                <a:solidFill>
                  <a:srgbClr val="FF0000"/>
                </a:solidFill>
              </a:rPr>
              <a:t> </a:t>
            </a:r>
            <a:r>
              <a:rPr lang="en-PH" sz="3200" dirty="0" smtClean="0">
                <a:solidFill>
                  <a:srgbClr val="FF0000"/>
                </a:solidFill>
              </a:rPr>
              <a:t> </a:t>
            </a:r>
            <a:r>
              <a:rPr lang="en-GB" sz="3200" dirty="0" err="1" smtClean="0">
                <a:solidFill>
                  <a:srgbClr val="FF0000"/>
                </a:solidFill>
              </a:rPr>
              <a:t>Kinsa</a:t>
            </a:r>
            <a:r>
              <a:rPr lang="en-GB" sz="3200" dirty="0" smtClean="0">
                <a:solidFill>
                  <a:srgbClr val="FF0000"/>
                </a:solidFill>
              </a:rPr>
              <a:t> thermometer</a:t>
            </a:r>
            <a:endParaRPr lang="en-IN" sz="3200" dirty="0" err="1" smtClean="0">
              <a:solidFill>
                <a:srgbClr val="FF0000"/>
              </a:solidFill>
            </a:endParaRPr>
          </a:p>
        </p:txBody>
      </p:sp>
      <p:pic>
        <p:nvPicPr>
          <p:cNvPr id="8" name="Content Placeholder 3"/>
          <p:cNvPicPr>
            <a:picLocks noChangeAspect="1"/>
          </p:cNvPicPr>
          <p:nvPr/>
        </p:nvPicPr>
        <p:blipFill>
          <a:blip r:embed="rId3"/>
          <a:stretch>
            <a:fillRect/>
          </a:stretch>
        </p:blipFill>
        <p:spPr>
          <a:xfrm>
            <a:off x="1690938" y="1030045"/>
            <a:ext cx="8721296" cy="4934065"/>
          </a:xfrm>
          <a:prstGeom prst="rect">
            <a:avLst/>
          </a:prstGeom>
        </p:spPr>
      </p:pic>
      <p:sp>
        <p:nvSpPr>
          <p:cNvPr id="12" name="Rectangle 11"/>
          <p:cNvSpPr/>
          <p:nvPr/>
        </p:nvSpPr>
        <p:spPr>
          <a:xfrm>
            <a:off x="1680883" y="6144871"/>
            <a:ext cx="7557247" cy="369332"/>
          </a:xfrm>
          <a:prstGeom prst="rect">
            <a:avLst/>
          </a:prstGeom>
        </p:spPr>
        <p:txBody>
          <a:bodyPr wrap="square">
            <a:spAutoFit/>
          </a:bodyPr>
          <a:lstStyle/>
          <a:p>
            <a:pPr algn="just"/>
            <a:r>
              <a:rPr lang="en-GB" dirty="0" smtClean="0"/>
              <a:t>Monitoring your temperature and can call your doctor as necessary</a:t>
            </a:r>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5191101" cy="584775"/>
          </a:xfrm>
          <a:prstGeom prst="rect">
            <a:avLst/>
          </a:prstGeom>
        </p:spPr>
        <p:txBody>
          <a:bodyPr wrap="none">
            <a:spAutoFit/>
          </a:bodyPr>
          <a:lstStyle/>
          <a:p>
            <a:r>
              <a:rPr lang="en-US" sz="3200" dirty="0" smtClean="0">
                <a:solidFill>
                  <a:srgbClr val="FF0000"/>
                </a:solidFill>
              </a:rPr>
              <a:t> </a:t>
            </a:r>
            <a:r>
              <a:rPr lang="en-GB" sz="3200" dirty="0" smtClean="0">
                <a:solidFill>
                  <a:srgbClr val="FF0000"/>
                </a:solidFill>
              </a:rPr>
              <a:t> </a:t>
            </a:r>
            <a:r>
              <a:rPr lang="en-US" sz="3200" dirty="0" smtClean="0">
                <a:solidFill>
                  <a:srgbClr val="FF0000"/>
                </a:solidFill>
              </a:rPr>
              <a:t>Environmental Impact of </a:t>
            </a:r>
            <a:r>
              <a:rPr lang="en-US" sz="3200" dirty="0" err="1" smtClean="0">
                <a:solidFill>
                  <a:srgbClr val="FF0000"/>
                </a:solidFill>
              </a:rPr>
              <a:t>IoT</a:t>
            </a:r>
            <a:endParaRPr lang="en-IN" sz="3200" dirty="0" err="1" smtClean="0">
              <a:solidFill>
                <a:srgbClr val="FF0000"/>
              </a:solidFill>
            </a:endParaRPr>
          </a:p>
        </p:txBody>
      </p:sp>
      <p:graphicFrame>
        <p:nvGraphicFramePr>
          <p:cNvPr id="9" name="Content Placeholder">
            <a:extLst>
              <a:ext uri="{FF2B5EF4-FFF2-40B4-BE49-F238E27FC236}">
                <a16:creationId xmlns:a16="http://schemas.microsoft.com/office/drawing/2014/main" xmlns="" id="{B77C12B3-8DEC-4160-2FC5-E82164B5DF69}"/>
              </a:ext>
            </a:extLst>
          </p:cNvPr>
          <p:cNvGraphicFramePr>
            <a:graphicFrameLocks/>
          </p:cNvGraphicFramePr>
          <p:nvPr>
            <p:extLst>
              <p:ext uri="{D42A27DB-BD31-4B8C-83A1-F6EECF244321}">
                <p14:modId xmlns:p14="http://schemas.microsoft.com/office/powerpoint/2010/main" xmlns="" val="2281795318"/>
              </p:ext>
            </p:extLst>
          </p:nvPr>
        </p:nvGraphicFramePr>
        <p:xfrm>
          <a:off x="1066800" y="1398385"/>
          <a:ext cx="10058400" cy="4827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5414046" cy="584775"/>
          </a:xfrm>
          <a:prstGeom prst="rect">
            <a:avLst/>
          </a:prstGeom>
        </p:spPr>
        <p:txBody>
          <a:bodyPr wrap="none">
            <a:spAutoFit/>
          </a:bodyPr>
          <a:lstStyle/>
          <a:p>
            <a:r>
              <a:rPr lang="en-US" sz="3200" dirty="0" smtClean="0">
                <a:solidFill>
                  <a:srgbClr val="FF0000"/>
                </a:solidFill>
              </a:rPr>
              <a:t>Real-World Applications of </a:t>
            </a:r>
            <a:r>
              <a:rPr lang="en-US" sz="3200" dirty="0" err="1" smtClean="0">
                <a:solidFill>
                  <a:srgbClr val="FF0000"/>
                </a:solidFill>
              </a:rPr>
              <a:t>IoT</a:t>
            </a:r>
            <a:endParaRPr lang="en-IN" sz="3200" dirty="0" err="1" smtClean="0">
              <a:solidFill>
                <a:srgbClr val="FF0000"/>
              </a:solidFill>
            </a:endParaRPr>
          </a:p>
        </p:txBody>
      </p:sp>
      <p:graphicFrame>
        <p:nvGraphicFramePr>
          <p:cNvPr id="7" name="Content Placeholder">
            <a:extLst>
              <a:ext uri="{FF2B5EF4-FFF2-40B4-BE49-F238E27FC236}">
                <a16:creationId xmlns:a16="http://schemas.microsoft.com/office/drawing/2014/main" xmlns="" id="{F89851EF-E6D1-C210-81B1-AE3AFFE31142}"/>
              </a:ext>
            </a:extLst>
          </p:cNvPr>
          <p:cNvGraphicFramePr>
            <a:graphicFrameLocks/>
          </p:cNvGraphicFramePr>
          <p:nvPr>
            <p:extLst>
              <p:ext uri="{D42A27DB-BD31-4B8C-83A1-F6EECF244321}">
                <p14:modId xmlns:p14="http://schemas.microsoft.com/office/powerpoint/2010/main" xmlns="" val="4156252929"/>
              </p:ext>
            </p:extLst>
          </p:nvPr>
        </p:nvGraphicFramePr>
        <p:xfrm>
          <a:off x="2398747" y="1210236"/>
          <a:ext cx="7888253" cy="51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422925" cy="584775"/>
          </a:xfrm>
          <a:prstGeom prst="rect">
            <a:avLst/>
          </a:prstGeom>
        </p:spPr>
        <p:txBody>
          <a:bodyPr wrap="none">
            <a:spAutoFit/>
          </a:bodyPr>
          <a:lstStyle/>
          <a:p>
            <a:r>
              <a:rPr lang="en-GB" sz="3200" dirty="0" smtClean="0">
                <a:solidFill>
                  <a:srgbClr val="FF0000"/>
                </a:solidFill>
              </a:rPr>
              <a:t>Industrial </a:t>
            </a:r>
            <a:r>
              <a:rPr lang="en-GB" sz="3200" dirty="0" err="1" smtClean="0">
                <a:solidFill>
                  <a:srgbClr val="FF0000"/>
                </a:solidFill>
              </a:rPr>
              <a:t>IoT</a:t>
            </a:r>
            <a:r>
              <a:rPr lang="en-GB" sz="3200" dirty="0" smtClean="0">
                <a:solidFill>
                  <a:srgbClr val="FF0000"/>
                </a:solidFill>
              </a:rPr>
              <a:t> (</a:t>
            </a:r>
            <a:r>
              <a:rPr lang="en-GB" sz="3200" dirty="0" err="1" smtClean="0">
                <a:solidFill>
                  <a:srgbClr val="FF0000"/>
                </a:solidFill>
              </a:rPr>
              <a:t>IIoT</a:t>
            </a:r>
            <a:r>
              <a:rPr lang="en-GB" sz="3200" dirty="0" smtClean="0">
                <a:solidFill>
                  <a:srgbClr val="FF0000"/>
                </a:solidFill>
              </a:rPr>
              <a:t>)</a:t>
            </a:r>
            <a:endParaRPr lang="en-IN" sz="3200" dirty="0" err="1" smtClean="0">
              <a:solidFill>
                <a:srgbClr val="FF0000"/>
              </a:solidFill>
            </a:endParaRPr>
          </a:p>
        </p:txBody>
      </p:sp>
      <p:sp>
        <p:nvSpPr>
          <p:cNvPr id="8" name="Rectangle 7"/>
          <p:cNvSpPr/>
          <p:nvPr/>
        </p:nvSpPr>
        <p:spPr>
          <a:xfrm>
            <a:off x="735105" y="1072080"/>
            <a:ext cx="10936941" cy="4462760"/>
          </a:xfrm>
          <a:prstGeom prst="rect">
            <a:avLst/>
          </a:prstGeom>
        </p:spPr>
        <p:txBody>
          <a:bodyPr wrap="square">
            <a:spAutoFit/>
          </a:bodyPr>
          <a:lstStyle/>
          <a:p>
            <a:pPr marR="654224" indent="-228600" algn="just">
              <a:lnSpc>
                <a:spcPct val="200000"/>
              </a:lnSpc>
              <a:spcAft>
                <a:spcPts val="1200"/>
              </a:spcAft>
              <a:buClr>
                <a:srgbClr val="00B0F0"/>
              </a:buClr>
              <a:buFont typeface="Wingdings" pitchFamily="2" charset="2"/>
              <a:buChar char="Ø"/>
            </a:pPr>
            <a:r>
              <a:rPr lang="en-GB" sz="2200" dirty="0" smtClean="0"/>
              <a:t>Industrial </a:t>
            </a:r>
            <a:r>
              <a:rPr lang="en-GB" sz="2200" dirty="0" err="1" smtClean="0"/>
              <a:t>IoT</a:t>
            </a:r>
            <a:r>
              <a:rPr lang="en-GB" sz="2200" dirty="0" smtClean="0"/>
              <a:t> (</a:t>
            </a:r>
            <a:r>
              <a:rPr lang="en-GB" sz="2200" dirty="0" err="1" smtClean="0"/>
              <a:t>IIoT</a:t>
            </a:r>
            <a:r>
              <a:rPr lang="en-GB" sz="2200" dirty="0" smtClean="0"/>
              <a:t>) </a:t>
            </a:r>
            <a:r>
              <a:rPr lang="en-GB" sz="2200" dirty="0" err="1" smtClean="0"/>
              <a:t>focusses</a:t>
            </a:r>
            <a:r>
              <a:rPr lang="en-GB" sz="2200" dirty="0" smtClean="0"/>
              <a:t> on the use of cyber-physical systems to monitor the physical factory processes and make data-based automated decisions.</a:t>
            </a:r>
          </a:p>
          <a:p>
            <a:pPr marR="654224" indent="-228600" algn="just">
              <a:lnSpc>
                <a:spcPct val="200000"/>
              </a:lnSpc>
              <a:spcAft>
                <a:spcPts val="1200"/>
              </a:spcAft>
              <a:buClr>
                <a:srgbClr val="00B0F0"/>
              </a:buClr>
              <a:buFont typeface="Wingdings" pitchFamily="2" charset="2"/>
              <a:buChar char="Ø"/>
            </a:pPr>
            <a:r>
              <a:rPr lang="en-GB" sz="2200" dirty="0" smtClean="0"/>
              <a:t>While the physical systems are made the intelligent using </a:t>
            </a:r>
            <a:r>
              <a:rPr lang="en-GB" sz="2200" dirty="0" err="1" smtClean="0"/>
              <a:t>IoT</a:t>
            </a:r>
            <a:r>
              <a:rPr lang="en-GB" sz="2200" dirty="0" smtClean="0"/>
              <a:t>, the real-time communication, and cooperation both with each other and with humans is established via the wireless web</a:t>
            </a:r>
          </a:p>
          <a:p>
            <a:pPr marR="654224" indent="-228600" algn="just">
              <a:lnSpc>
                <a:spcPct val="200000"/>
              </a:lnSpc>
              <a:spcAft>
                <a:spcPts val="1200"/>
              </a:spcAft>
              <a:buClr>
                <a:srgbClr val="00B0F0"/>
              </a:buClr>
              <a:buFont typeface="Wingdings" pitchFamily="2" charset="2"/>
              <a:buChar char="Ø"/>
            </a:pPr>
            <a:r>
              <a:rPr lang="en-GB" sz="2200" dirty="0" err="1" smtClean="0"/>
              <a:t>IIoT</a:t>
            </a:r>
            <a:r>
              <a:rPr lang="en-GB" sz="2200" dirty="0" smtClean="0"/>
              <a:t> brings in the concept of ‘a connected factory leads to a smart factory’.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828099" cy="584775"/>
          </a:xfrm>
          <a:prstGeom prst="rect">
            <a:avLst/>
          </a:prstGeom>
        </p:spPr>
        <p:txBody>
          <a:bodyPr wrap="none">
            <a:spAutoFit/>
          </a:bodyPr>
          <a:lstStyle/>
          <a:p>
            <a:r>
              <a:rPr lang="en-GB" sz="3200" dirty="0" err="1" smtClean="0">
                <a:solidFill>
                  <a:srgbClr val="FF0000"/>
                </a:solidFill>
              </a:rPr>
              <a:t>IIoT</a:t>
            </a:r>
            <a:r>
              <a:rPr lang="en-GB" sz="3200" dirty="0" smtClean="0">
                <a:solidFill>
                  <a:srgbClr val="FF0000"/>
                </a:solidFill>
              </a:rPr>
              <a:t> in manufacturing</a:t>
            </a:r>
            <a:endParaRPr lang="en-IN" sz="3200" dirty="0" err="1" smtClean="0">
              <a:solidFill>
                <a:srgbClr val="FF0000"/>
              </a:solidFill>
            </a:endParaRPr>
          </a:p>
        </p:txBody>
      </p:sp>
      <p:sp>
        <p:nvSpPr>
          <p:cNvPr id="8" name="Rectangle 7"/>
          <p:cNvSpPr/>
          <p:nvPr/>
        </p:nvSpPr>
        <p:spPr>
          <a:xfrm>
            <a:off x="430306" y="887135"/>
            <a:ext cx="11761694" cy="5970865"/>
          </a:xfrm>
          <a:prstGeom prst="rect">
            <a:avLst/>
          </a:prstGeom>
        </p:spPr>
        <p:txBody>
          <a:bodyPr wrap="square">
            <a:spAutoFit/>
          </a:bodyPr>
          <a:lstStyle/>
          <a:p>
            <a:pPr marL="228600" marR="654224" indent="-457200" algn="just">
              <a:lnSpc>
                <a:spcPct val="200000"/>
              </a:lnSpc>
              <a:spcAft>
                <a:spcPts val="1200"/>
              </a:spcAft>
              <a:buClr>
                <a:srgbClr val="00B0F0"/>
              </a:buClr>
              <a:buFont typeface="+mj-lt"/>
              <a:buAutoNum type="arabicPeriod"/>
            </a:pPr>
            <a:r>
              <a:rPr lang="en-GB" sz="2200" dirty="0" smtClean="0">
                <a:solidFill>
                  <a:srgbClr val="00B0F0"/>
                </a:solidFill>
              </a:rPr>
              <a:t>Digital/connected factory: </a:t>
            </a:r>
            <a:r>
              <a:rPr lang="en-GB" sz="2200" dirty="0" err="1" smtClean="0"/>
              <a:t>IoT</a:t>
            </a:r>
            <a:r>
              <a:rPr lang="en-GB" sz="2200" dirty="0" smtClean="0"/>
              <a:t> enabled machinery can transmit operational information to the partners like original equipment manufacturers and to field engineers. </a:t>
            </a:r>
          </a:p>
          <a:p>
            <a:pPr marL="228600" marR="654224" indent="-457200" algn="just">
              <a:lnSpc>
                <a:spcPct val="200000"/>
              </a:lnSpc>
              <a:spcAft>
                <a:spcPts val="1200"/>
              </a:spcAft>
              <a:buClr>
                <a:srgbClr val="00B0F0"/>
              </a:buClr>
              <a:buFont typeface="+mj-lt"/>
              <a:buAutoNum type="arabicPeriod"/>
            </a:pPr>
            <a:r>
              <a:rPr lang="en-GB" sz="2200" dirty="0" smtClean="0">
                <a:solidFill>
                  <a:srgbClr val="00B0F0"/>
                </a:solidFill>
              </a:rPr>
              <a:t>Facility management: </a:t>
            </a:r>
            <a:r>
              <a:rPr lang="en-GB" sz="2200" dirty="0" smtClean="0"/>
              <a:t>The use of </a:t>
            </a:r>
            <a:r>
              <a:rPr lang="en-GB" sz="2200" dirty="0" err="1" smtClean="0"/>
              <a:t>IoT</a:t>
            </a:r>
            <a:r>
              <a:rPr lang="en-GB" sz="2200" dirty="0" smtClean="0"/>
              <a:t> sensors in manufacturing equipment enables condition-based maintenance alerts.</a:t>
            </a:r>
          </a:p>
          <a:p>
            <a:pPr marL="228600" marR="654224" indent="-457200" algn="just">
              <a:lnSpc>
                <a:spcPct val="200000"/>
              </a:lnSpc>
              <a:spcAft>
                <a:spcPts val="1200"/>
              </a:spcAft>
              <a:buClr>
                <a:srgbClr val="00B0F0"/>
              </a:buClr>
              <a:buFont typeface="+mj-lt"/>
              <a:buAutoNum type="arabicPeriod"/>
            </a:pPr>
            <a:r>
              <a:rPr lang="en-GB" sz="2200" dirty="0" smtClean="0">
                <a:solidFill>
                  <a:srgbClr val="00B0F0"/>
                </a:solidFill>
              </a:rPr>
              <a:t>Production flow monitoring: </a:t>
            </a:r>
            <a:r>
              <a:rPr lang="en-GB" sz="2200" dirty="0" err="1" smtClean="0"/>
              <a:t>IoT</a:t>
            </a:r>
            <a:r>
              <a:rPr lang="en-GB" sz="2200" dirty="0" smtClean="0"/>
              <a:t> in manufacturing can enable the monitoring of production lines starting from the refining process down to the packaging of final products.</a:t>
            </a:r>
          </a:p>
          <a:p>
            <a:pPr marL="228600" marR="654224" indent="-457200" algn="just">
              <a:lnSpc>
                <a:spcPct val="200000"/>
              </a:lnSpc>
              <a:spcAft>
                <a:spcPts val="1200"/>
              </a:spcAft>
              <a:buClr>
                <a:srgbClr val="00B0F0"/>
              </a:buClr>
              <a:buFont typeface="+mj-lt"/>
              <a:buAutoNum type="arabicPeriod"/>
            </a:pPr>
            <a:r>
              <a:rPr lang="en-GB" sz="2200" dirty="0" smtClean="0">
                <a:solidFill>
                  <a:srgbClr val="00B0F0"/>
                </a:solidFill>
              </a:rPr>
              <a:t>Inventory management: </a:t>
            </a:r>
            <a:r>
              <a:rPr lang="en-GB" sz="2200" dirty="0" err="1" smtClean="0"/>
              <a:t>IoT</a:t>
            </a:r>
            <a:r>
              <a:rPr lang="en-GB" sz="2200" dirty="0" smtClean="0"/>
              <a:t> applications permit the monitoring of events across a supply chain.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828099" cy="584775"/>
          </a:xfrm>
          <a:prstGeom prst="rect">
            <a:avLst/>
          </a:prstGeom>
        </p:spPr>
        <p:txBody>
          <a:bodyPr wrap="none">
            <a:spAutoFit/>
          </a:bodyPr>
          <a:lstStyle/>
          <a:p>
            <a:r>
              <a:rPr lang="en-GB" sz="3200" dirty="0" err="1" smtClean="0">
                <a:solidFill>
                  <a:srgbClr val="FF0000"/>
                </a:solidFill>
              </a:rPr>
              <a:t>IIoT</a:t>
            </a:r>
            <a:r>
              <a:rPr lang="en-GB" sz="3200" dirty="0" smtClean="0">
                <a:solidFill>
                  <a:srgbClr val="FF0000"/>
                </a:solidFill>
              </a:rPr>
              <a:t> in manufacturing</a:t>
            </a:r>
            <a:endParaRPr lang="en-IN" sz="3200" dirty="0" err="1" smtClean="0">
              <a:solidFill>
                <a:srgbClr val="FF0000"/>
              </a:solidFill>
            </a:endParaRPr>
          </a:p>
        </p:txBody>
      </p:sp>
      <p:sp>
        <p:nvSpPr>
          <p:cNvPr id="8" name="Rectangle 7"/>
          <p:cNvSpPr/>
          <p:nvPr/>
        </p:nvSpPr>
        <p:spPr>
          <a:xfrm>
            <a:off x="363071" y="1021605"/>
            <a:ext cx="11483788" cy="5124480"/>
          </a:xfrm>
          <a:prstGeom prst="rect">
            <a:avLst/>
          </a:prstGeom>
        </p:spPr>
        <p:txBody>
          <a:bodyPr wrap="square">
            <a:spAutoFit/>
          </a:bodyPr>
          <a:lstStyle/>
          <a:p>
            <a:pPr marL="457200" indent="-457200" algn="just">
              <a:lnSpc>
                <a:spcPct val="150000"/>
              </a:lnSpc>
              <a:spcAft>
                <a:spcPts val="1200"/>
              </a:spcAft>
              <a:buFont typeface="+mj-lt"/>
              <a:buAutoNum type="arabicPeriod" startAt="5"/>
            </a:pPr>
            <a:r>
              <a:rPr lang="en-GB" sz="2200" dirty="0" smtClean="0">
                <a:solidFill>
                  <a:srgbClr val="00B0F0"/>
                </a:solidFill>
              </a:rPr>
              <a:t>Plant Safety and Security: </a:t>
            </a:r>
            <a:r>
              <a:rPr lang="en-GB" sz="2200" dirty="0" err="1" smtClean="0"/>
              <a:t>IoT</a:t>
            </a:r>
            <a:r>
              <a:rPr lang="en-GB" sz="2200" dirty="0" smtClean="0"/>
              <a:t> combined big data analysis can improve the overall workers’ safety and security in the plant. . </a:t>
            </a:r>
          </a:p>
          <a:p>
            <a:pPr marL="457200" indent="-457200" algn="just">
              <a:lnSpc>
                <a:spcPct val="150000"/>
              </a:lnSpc>
              <a:spcAft>
                <a:spcPts val="1200"/>
              </a:spcAft>
              <a:buFont typeface="+mj-lt"/>
              <a:buAutoNum type="arabicPeriod" startAt="5"/>
            </a:pPr>
            <a:r>
              <a:rPr lang="en-GB" sz="2200" dirty="0" smtClean="0">
                <a:solidFill>
                  <a:srgbClr val="00B0F0"/>
                </a:solidFill>
              </a:rPr>
              <a:t>Quality control: </a:t>
            </a:r>
            <a:r>
              <a:rPr lang="en-GB" sz="2200" dirty="0" err="1" smtClean="0"/>
              <a:t>IoT</a:t>
            </a:r>
            <a:r>
              <a:rPr lang="en-GB" sz="2200" dirty="0" smtClean="0"/>
              <a:t> sensors collect aggregate product data and other third-party syndicated data from various stages of a product cycle.</a:t>
            </a:r>
          </a:p>
          <a:p>
            <a:pPr marL="457200" indent="-457200" algn="just">
              <a:lnSpc>
                <a:spcPct val="150000"/>
              </a:lnSpc>
              <a:spcAft>
                <a:spcPts val="1200"/>
              </a:spcAft>
              <a:buFont typeface="+mj-lt"/>
              <a:buAutoNum type="arabicPeriod" startAt="5"/>
            </a:pPr>
            <a:r>
              <a:rPr lang="en-GB" sz="2200" dirty="0" smtClean="0">
                <a:solidFill>
                  <a:srgbClr val="00B0F0"/>
                </a:solidFill>
              </a:rPr>
              <a:t>Packaging Optimization:</a:t>
            </a:r>
            <a:r>
              <a:rPr lang="en-GB" sz="2200" dirty="0" smtClean="0"/>
              <a:t> By using </a:t>
            </a:r>
            <a:r>
              <a:rPr lang="en-GB" sz="2200" dirty="0" err="1" smtClean="0"/>
              <a:t>IoT</a:t>
            </a:r>
            <a:r>
              <a:rPr lang="en-GB" sz="2200" dirty="0" smtClean="0"/>
              <a:t> sensors in products and/or packaging, manufacturers can gain insights into the usage patterns and handling of product from multiple customers.</a:t>
            </a:r>
          </a:p>
          <a:p>
            <a:pPr marL="457200" indent="-457200" algn="just">
              <a:lnSpc>
                <a:spcPct val="150000"/>
              </a:lnSpc>
              <a:spcAft>
                <a:spcPts val="1200"/>
              </a:spcAft>
              <a:buFont typeface="+mj-lt"/>
              <a:buAutoNum type="arabicPeriod" startAt="5"/>
            </a:pPr>
            <a:r>
              <a:rPr lang="en-GB" sz="2200" dirty="0" smtClean="0">
                <a:solidFill>
                  <a:srgbClr val="00B0F0"/>
                </a:solidFill>
              </a:rPr>
              <a:t>Logistics and Supply Chain Optimization: </a:t>
            </a:r>
            <a:r>
              <a:rPr lang="en-GB" sz="2200" dirty="0" smtClean="0"/>
              <a:t>The Industrial </a:t>
            </a:r>
            <a:r>
              <a:rPr lang="en-GB" sz="2200" dirty="0" err="1" smtClean="0"/>
              <a:t>IoT</a:t>
            </a:r>
            <a:r>
              <a:rPr lang="en-GB" sz="2200" dirty="0" smtClean="0"/>
              <a:t> (</a:t>
            </a:r>
            <a:r>
              <a:rPr lang="en-GB" sz="2200" dirty="0" err="1" smtClean="0"/>
              <a:t>IIoT</a:t>
            </a:r>
            <a:r>
              <a:rPr lang="en-GB" sz="2200" dirty="0" smtClean="0"/>
              <a:t>) can provide access to real-time supply chain information by tracking materials, equipment, and products as they move through the supply chain.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2459776" cy="584775"/>
          </a:xfrm>
          <a:prstGeom prst="rect">
            <a:avLst/>
          </a:prstGeom>
        </p:spPr>
        <p:txBody>
          <a:bodyPr wrap="none">
            <a:spAutoFit/>
          </a:bodyPr>
          <a:lstStyle/>
          <a:p>
            <a:r>
              <a:rPr lang="en-US" sz="3200" dirty="0" smtClean="0">
                <a:solidFill>
                  <a:srgbClr val="FF0000"/>
                </a:solidFill>
              </a:rPr>
              <a:t>Careers in </a:t>
            </a:r>
            <a:r>
              <a:rPr lang="en-US" sz="3200" dirty="0" err="1" smtClean="0">
                <a:solidFill>
                  <a:srgbClr val="FF0000"/>
                </a:solidFill>
              </a:rPr>
              <a:t>IoT</a:t>
            </a:r>
            <a:endParaRPr lang="en-IN" sz="3200" dirty="0" err="1" smtClean="0">
              <a:solidFill>
                <a:srgbClr val="FF0000"/>
              </a:solidFill>
            </a:endParaRPr>
          </a:p>
        </p:txBody>
      </p:sp>
      <p:graphicFrame>
        <p:nvGraphicFramePr>
          <p:cNvPr id="7" name="Content Placeholder">
            <a:extLst>
              <a:ext uri="{FF2B5EF4-FFF2-40B4-BE49-F238E27FC236}">
                <a16:creationId xmlns:a16="http://schemas.microsoft.com/office/drawing/2014/main" xmlns="" id="{C8F2217F-8D8D-6502-3B62-B5080A150C62}"/>
              </a:ext>
            </a:extLst>
          </p:cNvPr>
          <p:cNvGraphicFramePr>
            <a:graphicFrameLocks/>
          </p:cNvGraphicFramePr>
          <p:nvPr>
            <p:extLst>
              <p:ext uri="{D42A27DB-BD31-4B8C-83A1-F6EECF244321}">
                <p14:modId xmlns:p14="http://schemas.microsoft.com/office/powerpoint/2010/main" xmlns="" val="2743345317"/>
              </p:ext>
            </p:extLst>
          </p:nvPr>
        </p:nvGraphicFramePr>
        <p:xfrm>
          <a:off x="1066800" y="1393741"/>
          <a:ext cx="10058400" cy="506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495119"/>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xmlns="" id="{221BA451-BBF5-43A6-FCF9-7AA46C494764}"/>
              </a:ext>
            </a:extLst>
          </p:cNvPr>
          <p:cNvPicPr>
            <a:picLocks noChangeAspect="1"/>
          </p:cNvPicPr>
          <p:nvPr/>
        </p:nvPicPr>
        <p:blipFill>
          <a:blip r:embed="rId3"/>
          <a:stretch>
            <a:fillRect/>
          </a:stretch>
        </p:blipFill>
        <p:spPr>
          <a:xfrm>
            <a:off x="340180" y="672353"/>
            <a:ext cx="11484427" cy="5865091"/>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4033284" cy="584775"/>
          </a:xfrm>
          <a:prstGeom prst="rect">
            <a:avLst/>
          </a:prstGeom>
        </p:spPr>
        <p:txBody>
          <a:bodyPr wrap="none">
            <a:spAutoFit/>
          </a:bodyPr>
          <a:lstStyle/>
          <a:p>
            <a:r>
              <a:rPr lang="en-US" sz="3200" dirty="0" smtClean="0">
                <a:solidFill>
                  <a:srgbClr val="FF0000"/>
                </a:solidFill>
              </a:rPr>
              <a:t> </a:t>
            </a:r>
            <a:r>
              <a:rPr lang="en-US" sz="3200" dirty="0" smtClean="0">
                <a:solidFill>
                  <a:srgbClr val="FF0000"/>
                </a:solidFill>
              </a:rPr>
              <a:t>Getting Involved in </a:t>
            </a:r>
            <a:r>
              <a:rPr lang="en-US" sz="3200" dirty="0" err="1" smtClean="0">
                <a:solidFill>
                  <a:srgbClr val="FF0000"/>
                </a:solidFill>
              </a:rPr>
              <a:t>IoT</a:t>
            </a:r>
            <a:endParaRPr lang="en-IN" sz="3200" dirty="0" err="1" smtClean="0">
              <a:solidFill>
                <a:srgbClr val="FF0000"/>
              </a:solidFill>
            </a:endParaRPr>
          </a:p>
        </p:txBody>
      </p:sp>
      <p:graphicFrame>
        <p:nvGraphicFramePr>
          <p:cNvPr id="8" name="Content Placeholder">
            <a:extLst>
              <a:ext uri="{FF2B5EF4-FFF2-40B4-BE49-F238E27FC236}">
                <a16:creationId xmlns:a16="http://schemas.microsoft.com/office/drawing/2014/main" xmlns="" id="{5E9DFC2E-57BC-8A0A-83F7-91D6ACB6F04E}"/>
              </a:ext>
            </a:extLst>
          </p:cNvPr>
          <p:cNvGraphicFramePr>
            <a:graphicFrameLocks/>
          </p:cNvGraphicFramePr>
          <p:nvPr>
            <p:extLst>
              <p:ext uri="{D42A27DB-BD31-4B8C-83A1-F6EECF244321}">
                <p14:modId xmlns:p14="http://schemas.microsoft.com/office/powerpoint/2010/main" xmlns="" val="2192127201"/>
              </p:ext>
            </p:extLst>
          </p:nvPr>
        </p:nvGraphicFramePr>
        <p:xfrm>
          <a:off x="1663818" y="1174377"/>
          <a:ext cx="8730759" cy="500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105989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90707" y="1074537"/>
            <a:ext cx="11040999" cy="6740307"/>
          </a:xfrm>
          <a:prstGeom prst="rect">
            <a:avLst/>
          </a:prstGeom>
        </p:spPr>
        <p:txBody>
          <a:bodyPr wrap="square">
            <a:spAutoFit/>
          </a:bodyPr>
          <a:lstStyle/>
          <a:p>
            <a:pPr algn="just">
              <a:lnSpc>
                <a:spcPct val="150000"/>
              </a:lnSpc>
              <a:buClr>
                <a:srgbClr val="FF0000"/>
              </a:buClr>
              <a:buFont typeface="Wingdings" pitchFamily="2" charset="2"/>
              <a:buChar char="Ø"/>
            </a:pPr>
            <a:r>
              <a:rPr lang="en-US" sz="2400" dirty="0" smtClean="0"/>
              <a:t> </a:t>
            </a:r>
            <a:r>
              <a:rPr lang="en-IN" sz="2400" dirty="0" smtClean="0"/>
              <a:t>History </a:t>
            </a:r>
            <a:r>
              <a:rPr lang="en-IN" sz="2400" dirty="0" smtClean="0"/>
              <a:t>of </a:t>
            </a:r>
            <a:r>
              <a:rPr lang="en-IN" sz="2400" dirty="0" err="1" smtClean="0"/>
              <a:t>Iot</a:t>
            </a:r>
            <a:r>
              <a:rPr lang="en-IN" sz="2400" dirty="0" smtClean="0"/>
              <a:t> </a:t>
            </a:r>
            <a:endParaRPr lang="en-IN" sz="2400" dirty="0" smtClean="0"/>
          </a:p>
          <a:p>
            <a:pPr algn="just">
              <a:lnSpc>
                <a:spcPct val="150000"/>
              </a:lnSpc>
              <a:buClr>
                <a:srgbClr val="FF0000"/>
              </a:buClr>
              <a:buFont typeface="Wingdings" pitchFamily="2" charset="2"/>
              <a:buChar char="Ø"/>
            </a:pPr>
            <a:r>
              <a:rPr lang="en-IN" sz="2400" dirty="0" smtClean="0"/>
              <a:t> </a:t>
            </a:r>
            <a:r>
              <a:rPr lang="en-IN" sz="2400" dirty="0" err="1" smtClean="0"/>
              <a:t>Iot</a:t>
            </a:r>
            <a:r>
              <a:rPr lang="en-IN" sz="2400" dirty="0" smtClean="0"/>
              <a:t> Definition ,How </a:t>
            </a:r>
            <a:r>
              <a:rPr lang="en-IN" sz="2400" dirty="0" err="1" smtClean="0"/>
              <a:t>IoT</a:t>
            </a:r>
            <a:r>
              <a:rPr lang="en-IN" sz="2400" dirty="0" smtClean="0"/>
              <a:t> works? </a:t>
            </a:r>
            <a:endParaRPr lang="en-IN" sz="2400" dirty="0" smtClean="0"/>
          </a:p>
          <a:p>
            <a:pPr algn="just">
              <a:lnSpc>
                <a:spcPct val="150000"/>
              </a:lnSpc>
              <a:buClr>
                <a:srgbClr val="FF0000"/>
              </a:buClr>
              <a:buFont typeface="Wingdings" pitchFamily="2" charset="2"/>
              <a:buChar char="Ø"/>
            </a:pPr>
            <a:r>
              <a:rPr lang="en-US" sz="2400" dirty="0" smtClean="0"/>
              <a:t>Why </a:t>
            </a:r>
            <a:r>
              <a:rPr lang="en-US" sz="2400" dirty="0" smtClean="0"/>
              <a:t>Is Internet of Things (</a:t>
            </a:r>
            <a:r>
              <a:rPr lang="en-US" sz="2400" dirty="0" err="1" smtClean="0"/>
              <a:t>IoT</a:t>
            </a:r>
            <a:r>
              <a:rPr lang="en-US" sz="2400" dirty="0" smtClean="0"/>
              <a:t>) so important</a:t>
            </a:r>
            <a:r>
              <a:rPr lang="en-US" sz="2400" dirty="0" smtClean="0"/>
              <a:t>?</a:t>
            </a:r>
          </a:p>
          <a:p>
            <a:pPr algn="just">
              <a:lnSpc>
                <a:spcPct val="150000"/>
              </a:lnSpc>
              <a:buClr>
                <a:srgbClr val="FF0000"/>
              </a:buClr>
              <a:buFont typeface="Wingdings" pitchFamily="2" charset="2"/>
              <a:buChar char="Ø"/>
            </a:pPr>
            <a:r>
              <a:rPr lang="en-US" sz="2400" dirty="0" smtClean="0"/>
              <a:t> </a:t>
            </a:r>
            <a:r>
              <a:rPr lang="en-US" sz="2400" dirty="0" smtClean="0"/>
              <a:t>Examples of </a:t>
            </a:r>
            <a:r>
              <a:rPr lang="en-US" sz="2400" dirty="0" err="1" smtClean="0"/>
              <a:t>IoT</a:t>
            </a:r>
            <a:r>
              <a:rPr lang="en-US" sz="2400" dirty="0" smtClean="0"/>
              <a:t> in Daily Life </a:t>
            </a:r>
            <a:endParaRPr lang="en-US" sz="2400" dirty="0" smtClean="0"/>
          </a:p>
          <a:p>
            <a:pPr algn="just">
              <a:lnSpc>
                <a:spcPct val="150000"/>
              </a:lnSpc>
              <a:buClr>
                <a:srgbClr val="FF0000"/>
              </a:buClr>
              <a:buFont typeface="Wingdings" pitchFamily="2" charset="2"/>
              <a:buChar char="Ø"/>
            </a:pPr>
            <a:r>
              <a:rPr lang="en-US" sz="2400" dirty="0" smtClean="0"/>
              <a:t>Environmental </a:t>
            </a:r>
            <a:r>
              <a:rPr lang="en-US" sz="2400" dirty="0" smtClean="0"/>
              <a:t>Impact of </a:t>
            </a:r>
            <a:r>
              <a:rPr lang="en-US" sz="2400" dirty="0" err="1" smtClean="0"/>
              <a:t>IoT</a:t>
            </a:r>
            <a:r>
              <a:rPr lang="en-US" sz="2400" dirty="0" smtClean="0"/>
              <a:t> ,</a:t>
            </a:r>
            <a:r>
              <a:rPr lang="en-IN" sz="2400" dirty="0" smtClean="0"/>
              <a:t>Real-World Applications of </a:t>
            </a:r>
            <a:r>
              <a:rPr lang="en-IN" sz="2400" dirty="0" err="1" smtClean="0"/>
              <a:t>IoT</a:t>
            </a:r>
            <a:r>
              <a:rPr lang="en-IN" sz="2400" dirty="0" smtClean="0"/>
              <a:t> </a:t>
            </a:r>
            <a:endParaRPr lang="en-IN" sz="2400" dirty="0" smtClean="0"/>
          </a:p>
          <a:p>
            <a:pPr algn="just">
              <a:lnSpc>
                <a:spcPct val="150000"/>
              </a:lnSpc>
              <a:buClr>
                <a:srgbClr val="FF0000"/>
              </a:buClr>
              <a:buFont typeface="Wingdings" pitchFamily="2" charset="2"/>
              <a:buChar char="Ø"/>
            </a:pPr>
            <a:r>
              <a:rPr lang="en-IN" sz="2400" dirty="0" smtClean="0"/>
              <a:t> </a:t>
            </a:r>
            <a:r>
              <a:rPr lang="en-IN" sz="2400" dirty="0" smtClean="0"/>
              <a:t>Industrial </a:t>
            </a:r>
            <a:r>
              <a:rPr lang="en-IN" sz="2400" dirty="0" err="1" smtClean="0"/>
              <a:t>IoT</a:t>
            </a:r>
            <a:r>
              <a:rPr lang="en-IN" sz="2400" dirty="0" smtClean="0"/>
              <a:t> (</a:t>
            </a:r>
            <a:r>
              <a:rPr lang="en-IN" sz="2400" dirty="0" err="1" smtClean="0"/>
              <a:t>IIoT</a:t>
            </a:r>
            <a:r>
              <a:rPr lang="en-IN" sz="2400" dirty="0" smtClean="0"/>
              <a:t>), </a:t>
            </a:r>
            <a:r>
              <a:rPr lang="en-IN" sz="2400" dirty="0" err="1" smtClean="0"/>
              <a:t>IIoT</a:t>
            </a:r>
            <a:r>
              <a:rPr lang="en-IN" sz="2400" dirty="0" smtClean="0"/>
              <a:t> in manufacturing</a:t>
            </a:r>
            <a:r>
              <a:rPr lang="en-GB" sz="2400" dirty="0" smtClean="0"/>
              <a:t> ,</a:t>
            </a:r>
            <a:r>
              <a:rPr lang="en-US" sz="2400" dirty="0" smtClean="0"/>
              <a:t>Careers in </a:t>
            </a:r>
            <a:r>
              <a:rPr lang="en-US" sz="2400" dirty="0" err="1" smtClean="0"/>
              <a:t>IoT</a:t>
            </a:r>
            <a:r>
              <a:rPr lang="en-US" sz="2400" dirty="0" smtClean="0"/>
              <a:t> </a:t>
            </a:r>
            <a:endParaRPr lang="en-US" sz="2400" dirty="0" smtClean="0"/>
          </a:p>
          <a:p>
            <a:pPr algn="just">
              <a:lnSpc>
                <a:spcPct val="150000"/>
              </a:lnSpc>
              <a:buClr>
                <a:srgbClr val="FF0000"/>
              </a:buClr>
              <a:buFont typeface="Wingdings" pitchFamily="2" charset="2"/>
              <a:buChar char="Ø"/>
            </a:pPr>
            <a:r>
              <a:rPr lang="en-US" sz="2400" dirty="0" smtClean="0"/>
              <a:t>Getting </a:t>
            </a:r>
            <a:r>
              <a:rPr lang="en-US" sz="2400" dirty="0" smtClean="0"/>
              <a:t>involved in </a:t>
            </a:r>
            <a:r>
              <a:rPr lang="en-US" sz="2400" dirty="0" err="1" smtClean="0"/>
              <a:t>IoT</a:t>
            </a:r>
            <a:r>
              <a:rPr lang="en-US" sz="2400" dirty="0" smtClean="0"/>
              <a:t>, </a:t>
            </a:r>
            <a:r>
              <a:rPr lang="en-US" sz="2400" dirty="0" err="1" smtClean="0"/>
              <a:t>IoT</a:t>
            </a:r>
            <a:r>
              <a:rPr lang="en-US" sz="2400" dirty="0" smtClean="0"/>
              <a:t> and </a:t>
            </a:r>
            <a:r>
              <a:rPr lang="en-US" sz="2400" dirty="0" smtClean="0"/>
              <a:t>Privacy</a:t>
            </a:r>
          </a:p>
          <a:p>
            <a:pPr algn="just">
              <a:lnSpc>
                <a:spcPct val="150000"/>
              </a:lnSpc>
              <a:buClr>
                <a:srgbClr val="FF0000"/>
              </a:buClr>
              <a:buFont typeface="Wingdings" pitchFamily="2" charset="2"/>
              <a:buChar char="Ø"/>
            </a:pPr>
            <a:r>
              <a:rPr lang="en-US" sz="2400" dirty="0" smtClean="0"/>
              <a:t> </a:t>
            </a:r>
            <a:r>
              <a:rPr lang="en-US" sz="2400" dirty="0" smtClean="0"/>
              <a:t>The role of regulations in </a:t>
            </a:r>
            <a:r>
              <a:rPr lang="en-US" sz="2400" dirty="0" err="1" smtClean="0"/>
              <a:t>IoT</a:t>
            </a:r>
            <a:r>
              <a:rPr lang="en-US" sz="2400" dirty="0" smtClean="0"/>
              <a:t>, </a:t>
            </a:r>
            <a:r>
              <a:rPr lang="en-GB" sz="2400" dirty="0" smtClean="0"/>
              <a:t>Top </a:t>
            </a:r>
            <a:r>
              <a:rPr lang="en-GB" sz="2400" dirty="0" err="1" smtClean="0"/>
              <a:t>IoT</a:t>
            </a:r>
            <a:r>
              <a:rPr lang="en-GB" sz="2400" dirty="0" smtClean="0"/>
              <a:t> technologies and trends ,</a:t>
            </a:r>
            <a:r>
              <a:rPr lang="en-GB" sz="2400" dirty="0" err="1" smtClean="0"/>
              <a:t>IoT</a:t>
            </a:r>
            <a:r>
              <a:rPr lang="en-GB" sz="2400" dirty="0" smtClean="0"/>
              <a:t> challenges , Future of </a:t>
            </a:r>
            <a:r>
              <a:rPr lang="en-GB" sz="2400" dirty="0" err="1" smtClean="0"/>
              <a:t>IoT</a:t>
            </a:r>
            <a:r>
              <a:rPr lang="en-GB" sz="2400" dirty="0" smtClean="0"/>
              <a:t> </a:t>
            </a:r>
            <a:endParaRPr lang="en-GB" sz="2400" dirty="0" smtClean="0"/>
          </a:p>
          <a:p>
            <a:pPr algn="just">
              <a:lnSpc>
                <a:spcPct val="150000"/>
              </a:lnSpc>
              <a:buClr>
                <a:srgbClr val="FF0000"/>
              </a:buClr>
              <a:buFont typeface="Wingdings" pitchFamily="2" charset="2"/>
              <a:buChar char="Ø"/>
            </a:pPr>
            <a:r>
              <a:rPr lang="en-GB" sz="2400" dirty="0" smtClean="0"/>
              <a:t>Conclusion</a:t>
            </a:r>
            <a:r>
              <a:rPr lang="en-US" sz="2400" dirty="0" smtClean="0">
                <a:solidFill>
                  <a:srgbClr val="000000"/>
                </a:solidFill>
                <a:ea typeface="Arial"/>
                <a:cs typeface="Arial"/>
                <a:sym typeface="Arial"/>
              </a:rPr>
              <a:t>.</a:t>
            </a:r>
            <a:endParaRPr lang="en-US" sz="2400" dirty="0" smtClean="0">
              <a:solidFill>
                <a:srgbClr val="000000"/>
              </a:solidFill>
              <a:ea typeface="Arial"/>
              <a:cs typeface="Arial"/>
              <a:sym typeface="Arial"/>
            </a:endParaRPr>
          </a:p>
          <a:p>
            <a:pPr algn="just"/>
            <a:endParaRPr lang="en-US" sz="2400" dirty="0" smtClean="0"/>
          </a:p>
          <a:p>
            <a:pPr algn="just"/>
            <a:endParaRPr lang="en-US" sz="2400" dirty="0" smtClean="0"/>
          </a:p>
          <a:p>
            <a:pPr algn="just"/>
            <a:endParaRPr lang="en-US" sz="2400" dirty="0" smtClean="0"/>
          </a:p>
        </p:txBody>
      </p:sp>
      <p:sp>
        <p:nvSpPr>
          <p:cNvPr id="6" name="Rectangle 5"/>
          <p:cNvSpPr/>
          <p:nvPr/>
        </p:nvSpPr>
        <p:spPr>
          <a:xfrm>
            <a:off x="562047" y="219167"/>
            <a:ext cx="2031325" cy="584775"/>
          </a:xfrm>
          <a:prstGeom prst="rect">
            <a:avLst/>
          </a:prstGeom>
        </p:spPr>
        <p:txBody>
          <a:bodyPr wrap="none">
            <a:spAutoFit/>
          </a:bodyPr>
          <a:lstStyle/>
          <a:p>
            <a:r>
              <a:rPr lang="en-GB" sz="3200" dirty="0" smtClean="0">
                <a:solidFill>
                  <a:srgbClr val="FF0000"/>
                </a:solidFill>
                <a:latin typeface="Calibri" pitchFamily="34" charset="0"/>
              </a:rPr>
              <a:t>MODULE-1</a:t>
            </a:r>
            <a:endParaRPr lang="en-IN" sz="3200" dirty="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2892523" cy="584775"/>
          </a:xfrm>
          <a:prstGeom prst="rect">
            <a:avLst/>
          </a:prstGeom>
        </p:spPr>
        <p:txBody>
          <a:bodyPr wrap="none">
            <a:spAutoFit/>
          </a:bodyPr>
          <a:lstStyle/>
          <a:p>
            <a:r>
              <a:rPr lang="en-US" sz="3200" dirty="0" smtClean="0">
                <a:solidFill>
                  <a:srgbClr val="FF0000"/>
                </a:solidFill>
              </a:rPr>
              <a:t> </a:t>
            </a:r>
            <a:r>
              <a:rPr lang="en-US" sz="3200" dirty="0" err="1" smtClean="0">
                <a:solidFill>
                  <a:srgbClr val="FF0000"/>
                </a:solidFill>
              </a:rPr>
              <a:t>IoT</a:t>
            </a:r>
            <a:r>
              <a:rPr lang="en-US" sz="3200" dirty="0" smtClean="0">
                <a:solidFill>
                  <a:srgbClr val="FF0000"/>
                </a:solidFill>
              </a:rPr>
              <a:t> and Privacy</a:t>
            </a:r>
            <a:endParaRPr lang="en-IN" sz="3200" dirty="0" err="1" smtClean="0">
              <a:solidFill>
                <a:srgbClr val="FF0000"/>
              </a:solidFill>
            </a:endParaRPr>
          </a:p>
        </p:txBody>
      </p:sp>
      <p:graphicFrame>
        <p:nvGraphicFramePr>
          <p:cNvPr id="7" name="Content Placeholder">
            <a:extLst>
              <a:ext uri="{FF2B5EF4-FFF2-40B4-BE49-F238E27FC236}">
                <a16:creationId xmlns:a16="http://schemas.microsoft.com/office/drawing/2014/main" xmlns="" id="{BAD05CA9-B5B5-99E1-7465-05D7FC3148B4}"/>
              </a:ext>
            </a:extLst>
          </p:cNvPr>
          <p:cNvGraphicFramePr>
            <a:graphicFrameLocks/>
          </p:cNvGraphicFramePr>
          <p:nvPr>
            <p:extLst>
              <p:ext uri="{D42A27DB-BD31-4B8C-83A1-F6EECF244321}">
                <p14:modId xmlns:p14="http://schemas.microsoft.com/office/powerpoint/2010/main" xmlns="" val="86537022"/>
              </p:ext>
            </p:extLst>
          </p:nvPr>
        </p:nvGraphicFramePr>
        <p:xfrm>
          <a:off x="1771394" y="1255059"/>
          <a:ext cx="8273559" cy="5291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5047985" cy="584775"/>
          </a:xfrm>
          <a:prstGeom prst="rect">
            <a:avLst/>
          </a:prstGeom>
        </p:spPr>
        <p:txBody>
          <a:bodyPr wrap="none">
            <a:spAutoFit/>
          </a:bodyPr>
          <a:lstStyle/>
          <a:p>
            <a:r>
              <a:rPr lang="en-US" sz="3200" dirty="0" smtClean="0">
                <a:solidFill>
                  <a:srgbClr val="FF0000"/>
                </a:solidFill>
              </a:rPr>
              <a:t> The Role of Regulation in </a:t>
            </a:r>
            <a:r>
              <a:rPr lang="en-US" sz="3200" dirty="0" err="1" smtClean="0">
                <a:solidFill>
                  <a:srgbClr val="FF0000"/>
                </a:solidFill>
              </a:rPr>
              <a:t>IoT</a:t>
            </a:r>
            <a:endParaRPr lang="en-IN" sz="3200" dirty="0" err="1" smtClean="0">
              <a:solidFill>
                <a:srgbClr val="FF0000"/>
              </a:solidFill>
            </a:endParaRPr>
          </a:p>
        </p:txBody>
      </p:sp>
      <p:graphicFrame>
        <p:nvGraphicFramePr>
          <p:cNvPr id="7" name="Content Placeholder">
            <a:extLst>
              <a:ext uri="{FF2B5EF4-FFF2-40B4-BE49-F238E27FC236}">
                <a16:creationId xmlns:a16="http://schemas.microsoft.com/office/drawing/2014/main" xmlns="" id="{CF1DA705-C223-1BA0-0765-F621284CD884}"/>
              </a:ext>
            </a:extLst>
          </p:cNvPr>
          <p:cNvGraphicFramePr>
            <a:graphicFrameLocks/>
          </p:cNvGraphicFramePr>
          <p:nvPr>
            <p:extLst>
              <p:ext uri="{D42A27DB-BD31-4B8C-83A1-F6EECF244321}">
                <p14:modId xmlns:p14="http://schemas.microsoft.com/office/powerpoint/2010/main" xmlns="" val="3837031327"/>
              </p:ext>
            </p:extLst>
          </p:nvPr>
        </p:nvGraphicFramePr>
        <p:xfrm>
          <a:off x="1354536" y="1134036"/>
          <a:ext cx="9322429" cy="5291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7901330" cy="584775"/>
          </a:xfrm>
          <a:prstGeom prst="rect">
            <a:avLst/>
          </a:prstGeom>
        </p:spPr>
        <p:txBody>
          <a:bodyPr wrap="none">
            <a:spAutoFit/>
          </a:bodyPr>
          <a:lstStyle/>
          <a:p>
            <a:r>
              <a:rPr lang="en-US" sz="3200" dirty="0" smtClean="0">
                <a:solidFill>
                  <a:srgbClr val="FF0000"/>
                </a:solidFill>
              </a:rPr>
              <a:t>  </a:t>
            </a:r>
            <a:r>
              <a:rPr lang="en-GB" sz="3200" dirty="0" smtClean="0">
                <a:solidFill>
                  <a:srgbClr val="FF0000"/>
                </a:solidFill>
              </a:rPr>
              <a:t>Top 10 Strategic </a:t>
            </a:r>
            <a:r>
              <a:rPr lang="en-GB" sz="3200" dirty="0" err="1" smtClean="0">
                <a:solidFill>
                  <a:srgbClr val="FF0000"/>
                </a:solidFill>
              </a:rPr>
              <a:t>IoT</a:t>
            </a:r>
            <a:r>
              <a:rPr lang="en-GB" sz="3200" dirty="0" smtClean="0">
                <a:solidFill>
                  <a:srgbClr val="FF0000"/>
                </a:solidFill>
              </a:rPr>
              <a:t> Technologies and Trends </a:t>
            </a:r>
            <a:endParaRPr lang="en-IN" sz="3200" dirty="0" err="1" smtClean="0">
              <a:solidFill>
                <a:srgbClr val="FF0000"/>
              </a:solidFill>
            </a:endParaRPr>
          </a:p>
        </p:txBody>
      </p:sp>
      <p:sp>
        <p:nvSpPr>
          <p:cNvPr id="8" name="Rectangle 7"/>
          <p:cNvSpPr/>
          <p:nvPr/>
        </p:nvSpPr>
        <p:spPr>
          <a:xfrm>
            <a:off x="537883" y="1063295"/>
            <a:ext cx="10797988" cy="5478423"/>
          </a:xfrm>
          <a:prstGeom prst="rect">
            <a:avLst/>
          </a:prstGeom>
        </p:spPr>
        <p:txBody>
          <a:bodyPr wrap="square">
            <a:spAutoFit/>
          </a:bodyPr>
          <a:lstStyle/>
          <a:p>
            <a:pPr marL="457200" indent="-457200" algn="just">
              <a:lnSpc>
                <a:spcPct val="150000"/>
              </a:lnSpc>
              <a:spcAft>
                <a:spcPts val="1200"/>
              </a:spcAft>
              <a:buFont typeface="+mj-lt"/>
              <a:buAutoNum type="arabicPeriod"/>
            </a:pPr>
            <a:r>
              <a:rPr lang="it-IT" sz="2200" dirty="0" smtClean="0">
                <a:solidFill>
                  <a:srgbClr val="00B0F0"/>
                </a:solidFill>
              </a:rPr>
              <a:t>Trend No. 1: </a:t>
            </a:r>
            <a:r>
              <a:rPr lang="it-IT" sz="2200" dirty="0" smtClean="0"/>
              <a:t>Artificial Intelligence (AI): </a:t>
            </a:r>
            <a:r>
              <a:rPr lang="en-GB" sz="2200" dirty="0" smtClean="0"/>
              <a:t>“Data is the fuel that powers the </a:t>
            </a:r>
            <a:r>
              <a:rPr lang="en-GB" sz="2200" dirty="0" err="1" smtClean="0"/>
              <a:t>IoT</a:t>
            </a:r>
            <a:r>
              <a:rPr lang="en-GB" sz="2200" dirty="0" smtClean="0"/>
              <a:t> and the organization’s ability to derive meaning from it will define their long term success.” </a:t>
            </a:r>
          </a:p>
          <a:p>
            <a:pPr marL="457200" indent="-457200" algn="just">
              <a:lnSpc>
                <a:spcPct val="150000"/>
              </a:lnSpc>
              <a:spcAft>
                <a:spcPts val="1200"/>
              </a:spcAft>
              <a:buFont typeface="+mj-lt"/>
              <a:buAutoNum type="arabicPeriod"/>
            </a:pPr>
            <a:r>
              <a:rPr lang="en-GB" sz="2200" dirty="0" smtClean="0">
                <a:solidFill>
                  <a:srgbClr val="00B0F0"/>
                </a:solidFill>
              </a:rPr>
              <a:t>Trend No. 2</a:t>
            </a:r>
            <a:r>
              <a:rPr lang="en-GB" sz="2200" dirty="0" smtClean="0"/>
              <a:t>: Social, Legal and Ethical </a:t>
            </a:r>
            <a:r>
              <a:rPr lang="en-GB" sz="2200" dirty="0" err="1" smtClean="0"/>
              <a:t>IoT</a:t>
            </a:r>
            <a:r>
              <a:rPr lang="en-GB" sz="2200" dirty="0" smtClean="0"/>
              <a:t>: These include ownership of data and the deductions made from it, algorithmic bias, privacy and compliance with regulations such as the General Data Protection Regulation. “Successful deployment of an </a:t>
            </a:r>
            <a:r>
              <a:rPr lang="en-GB" sz="2200" dirty="0" err="1" smtClean="0"/>
              <a:t>IoT</a:t>
            </a:r>
            <a:r>
              <a:rPr lang="en-GB" sz="2200" dirty="0" smtClean="0"/>
              <a:t> solution demands that it’s not just technically effective but also socially acceptable.” </a:t>
            </a:r>
          </a:p>
          <a:p>
            <a:pPr marL="457200" indent="-457200" algn="just">
              <a:lnSpc>
                <a:spcPct val="150000"/>
              </a:lnSpc>
              <a:spcAft>
                <a:spcPts val="1200"/>
              </a:spcAft>
              <a:buFont typeface="+mj-lt"/>
              <a:buAutoNum type="arabicPeriod"/>
            </a:pPr>
            <a:r>
              <a:rPr lang="en-GB" sz="2200" dirty="0" smtClean="0">
                <a:solidFill>
                  <a:srgbClr val="00B0F0"/>
                </a:solidFill>
              </a:rPr>
              <a:t>Trend No. 3: </a:t>
            </a:r>
            <a:r>
              <a:rPr lang="en-GB" sz="2200" dirty="0" err="1" smtClean="0"/>
              <a:t>Infonomics</a:t>
            </a:r>
            <a:r>
              <a:rPr lang="en-GB" sz="2200" dirty="0" smtClean="0"/>
              <a:t> and Data Broking: The theory of </a:t>
            </a:r>
            <a:r>
              <a:rPr lang="en-GB" sz="2200" dirty="0" err="1" smtClean="0"/>
              <a:t>infonomics</a:t>
            </a:r>
            <a:r>
              <a:rPr lang="en-GB" sz="2200" dirty="0" smtClean="0"/>
              <a:t> takes monetization of data further by seeing it as a strategic business asset to be recorded in the company accounts. By 2023, the buying and selling of </a:t>
            </a:r>
            <a:r>
              <a:rPr lang="en-GB" sz="2200" dirty="0" err="1" smtClean="0"/>
              <a:t>IoT</a:t>
            </a:r>
            <a:r>
              <a:rPr lang="en-GB" sz="2200" dirty="0" smtClean="0"/>
              <a:t> data will become an essential part of many </a:t>
            </a:r>
            <a:r>
              <a:rPr lang="en-GB" sz="2200" dirty="0" err="1" smtClean="0"/>
              <a:t>IoT</a:t>
            </a:r>
            <a:r>
              <a:rPr lang="en-GB" sz="2200" dirty="0" smtClean="0"/>
              <a:t> systems.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7901330" cy="584775"/>
          </a:xfrm>
          <a:prstGeom prst="rect">
            <a:avLst/>
          </a:prstGeom>
        </p:spPr>
        <p:txBody>
          <a:bodyPr wrap="none">
            <a:spAutoFit/>
          </a:bodyPr>
          <a:lstStyle/>
          <a:p>
            <a:r>
              <a:rPr lang="en-US" sz="3200" dirty="0" smtClean="0">
                <a:solidFill>
                  <a:srgbClr val="FF0000"/>
                </a:solidFill>
              </a:rPr>
              <a:t>  </a:t>
            </a:r>
            <a:r>
              <a:rPr lang="en-GB" sz="3200" dirty="0" smtClean="0">
                <a:solidFill>
                  <a:srgbClr val="FF0000"/>
                </a:solidFill>
              </a:rPr>
              <a:t>Top 10 Strategic </a:t>
            </a:r>
            <a:r>
              <a:rPr lang="en-GB" sz="3200" dirty="0" err="1" smtClean="0">
                <a:solidFill>
                  <a:srgbClr val="FF0000"/>
                </a:solidFill>
              </a:rPr>
              <a:t>IoT</a:t>
            </a:r>
            <a:r>
              <a:rPr lang="en-GB" sz="3200" dirty="0" smtClean="0">
                <a:solidFill>
                  <a:srgbClr val="FF0000"/>
                </a:solidFill>
              </a:rPr>
              <a:t> Technologies and Trends </a:t>
            </a:r>
            <a:endParaRPr lang="en-IN" sz="3200" dirty="0" err="1" smtClean="0">
              <a:solidFill>
                <a:srgbClr val="FF0000"/>
              </a:solidFill>
            </a:endParaRPr>
          </a:p>
        </p:txBody>
      </p:sp>
      <p:sp>
        <p:nvSpPr>
          <p:cNvPr id="8" name="Rectangle 7"/>
          <p:cNvSpPr/>
          <p:nvPr/>
        </p:nvSpPr>
        <p:spPr>
          <a:xfrm>
            <a:off x="537883" y="1063295"/>
            <a:ext cx="10797988" cy="4970591"/>
          </a:xfrm>
          <a:prstGeom prst="rect">
            <a:avLst/>
          </a:prstGeom>
        </p:spPr>
        <p:txBody>
          <a:bodyPr wrap="square">
            <a:spAutoFit/>
          </a:bodyPr>
          <a:lstStyle/>
          <a:p>
            <a:pPr marL="457200" indent="-457200" algn="just">
              <a:lnSpc>
                <a:spcPct val="150000"/>
              </a:lnSpc>
              <a:spcAft>
                <a:spcPts val="1200"/>
              </a:spcAft>
            </a:pPr>
            <a:r>
              <a:rPr lang="en-GB" sz="2200" dirty="0" smtClean="0">
                <a:solidFill>
                  <a:srgbClr val="00B0F0"/>
                </a:solidFill>
              </a:rPr>
              <a:t>4. Trend </a:t>
            </a:r>
            <a:r>
              <a:rPr lang="en-GB" sz="2200" dirty="0" smtClean="0">
                <a:solidFill>
                  <a:srgbClr val="00B0F0"/>
                </a:solidFill>
              </a:rPr>
              <a:t>No. </a:t>
            </a:r>
            <a:r>
              <a:rPr lang="en-GB" sz="2200" dirty="0" smtClean="0">
                <a:solidFill>
                  <a:srgbClr val="00B0F0"/>
                </a:solidFill>
              </a:rPr>
              <a:t>4: </a:t>
            </a:r>
            <a:r>
              <a:rPr lang="en-GB" sz="2200" dirty="0" smtClean="0"/>
              <a:t>The Shift from Intelligent Edge to Intelligent Mesh: The shift from centralized and cloud to edge architectures is well under way in the </a:t>
            </a:r>
            <a:r>
              <a:rPr lang="en-GB" sz="2200" dirty="0" err="1" smtClean="0"/>
              <a:t>IoT</a:t>
            </a:r>
            <a:r>
              <a:rPr lang="en-GB" sz="2200" dirty="0" smtClean="0"/>
              <a:t> space. These mesh architectures will enable more flexible, intelligent and responsive </a:t>
            </a:r>
            <a:r>
              <a:rPr lang="en-GB" sz="2200" dirty="0" err="1" smtClean="0"/>
              <a:t>IoT</a:t>
            </a:r>
            <a:r>
              <a:rPr lang="en-GB" sz="2200" dirty="0" smtClean="0"/>
              <a:t> systems — although often at the cost of additional complexities.</a:t>
            </a:r>
          </a:p>
          <a:p>
            <a:pPr marL="457200" indent="-457200" algn="just">
              <a:lnSpc>
                <a:spcPct val="150000"/>
              </a:lnSpc>
              <a:spcAft>
                <a:spcPts val="1200"/>
              </a:spcAft>
            </a:pPr>
            <a:r>
              <a:rPr lang="en-GB" sz="2200" dirty="0" smtClean="0">
                <a:solidFill>
                  <a:srgbClr val="00B0F0"/>
                </a:solidFill>
              </a:rPr>
              <a:t>5. Trend </a:t>
            </a:r>
            <a:r>
              <a:rPr lang="en-GB" sz="2200" dirty="0" smtClean="0">
                <a:solidFill>
                  <a:srgbClr val="00B0F0"/>
                </a:solidFill>
              </a:rPr>
              <a:t>No. </a:t>
            </a:r>
            <a:r>
              <a:rPr lang="en-GB" sz="2200" dirty="0" smtClean="0">
                <a:solidFill>
                  <a:srgbClr val="00B0F0"/>
                </a:solidFill>
              </a:rPr>
              <a:t>5: </a:t>
            </a:r>
            <a:r>
              <a:rPr lang="en-GB" sz="2200" dirty="0" err="1" smtClean="0"/>
              <a:t>IoT</a:t>
            </a:r>
            <a:r>
              <a:rPr lang="en-GB" sz="2200" dirty="0" smtClean="0"/>
              <a:t> Governance: As the </a:t>
            </a:r>
            <a:r>
              <a:rPr lang="en-GB" sz="2200" dirty="0" err="1" smtClean="0"/>
              <a:t>IoT</a:t>
            </a:r>
            <a:r>
              <a:rPr lang="en-GB" sz="2200" dirty="0" smtClean="0"/>
              <a:t> continues to expand, the need for a governance framework that ensures appropriate behaviour in the creation, storage, use and deletion of information related to </a:t>
            </a:r>
            <a:r>
              <a:rPr lang="en-GB" sz="2200" dirty="0" err="1" smtClean="0"/>
              <a:t>IoT</a:t>
            </a:r>
            <a:r>
              <a:rPr lang="en-GB" sz="2200" dirty="0" smtClean="0"/>
              <a:t> projects will become increasingly important. </a:t>
            </a:r>
          </a:p>
          <a:p>
            <a:pPr marL="457200" indent="-457200" algn="just">
              <a:lnSpc>
                <a:spcPct val="150000"/>
              </a:lnSpc>
              <a:spcAft>
                <a:spcPts val="1200"/>
              </a:spcAft>
            </a:pPr>
            <a:r>
              <a:rPr lang="en-GB" sz="2200" dirty="0" smtClean="0">
                <a:solidFill>
                  <a:srgbClr val="00B0F0"/>
                </a:solidFill>
              </a:rPr>
              <a:t>6. Trend </a:t>
            </a:r>
            <a:r>
              <a:rPr lang="en-GB" sz="2200" dirty="0" smtClean="0">
                <a:solidFill>
                  <a:srgbClr val="00B0F0"/>
                </a:solidFill>
              </a:rPr>
              <a:t>No. </a:t>
            </a:r>
            <a:r>
              <a:rPr lang="en-GB" sz="2200" dirty="0" smtClean="0">
                <a:solidFill>
                  <a:srgbClr val="00B0F0"/>
                </a:solidFill>
              </a:rPr>
              <a:t>6: </a:t>
            </a:r>
            <a:r>
              <a:rPr lang="en-GB" sz="2200" dirty="0" smtClean="0"/>
              <a:t>Sensor Innovation: The sensor market will evolve continuously through 2023. New sensors will enable a wider range of situations and events to be detected.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7901330" cy="584775"/>
          </a:xfrm>
          <a:prstGeom prst="rect">
            <a:avLst/>
          </a:prstGeom>
        </p:spPr>
        <p:txBody>
          <a:bodyPr wrap="none">
            <a:spAutoFit/>
          </a:bodyPr>
          <a:lstStyle/>
          <a:p>
            <a:r>
              <a:rPr lang="en-US" sz="3200" dirty="0" smtClean="0">
                <a:solidFill>
                  <a:srgbClr val="FF0000"/>
                </a:solidFill>
              </a:rPr>
              <a:t>  </a:t>
            </a:r>
            <a:r>
              <a:rPr lang="en-GB" sz="3200" dirty="0" smtClean="0">
                <a:solidFill>
                  <a:srgbClr val="FF0000"/>
                </a:solidFill>
              </a:rPr>
              <a:t>Top 10 Strategic </a:t>
            </a:r>
            <a:r>
              <a:rPr lang="en-GB" sz="3200" dirty="0" err="1" smtClean="0">
                <a:solidFill>
                  <a:srgbClr val="FF0000"/>
                </a:solidFill>
              </a:rPr>
              <a:t>IoT</a:t>
            </a:r>
            <a:r>
              <a:rPr lang="en-GB" sz="3200" dirty="0" smtClean="0">
                <a:solidFill>
                  <a:srgbClr val="FF0000"/>
                </a:solidFill>
              </a:rPr>
              <a:t> Technologies and Trends </a:t>
            </a:r>
            <a:endParaRPr lang="en-IN" sz="3200" dirty="0" err="1" smtClean="0">
              <a:solidFill>
                <a:srgbClr val="FF0000"/>
              </a:solidFill>
            </a:endParaRPr>
          </a:p>
        </p:txBody>
      </p:sp>
      <p:sp>
        <p:nvSpPr>
          <p:cNvPr id="8" name="Rectangle 7"/>
          <p:cNvSpPr/>
          <p:nvPr/>
        </p:nvSpPr>
        <p:spPr>
          <a:xfrm>
            <a:off x="537883" y="942272"/>
            <a:ext cx="11187952" cy="5632311"/>
          </a:xfrm>
          <a:prstGeom prst="rect">
            <a:avLst/>
          </a:prstGeom>
        </p:spPr>
        <p:txBody>
          <a:bodyPr wrap="square">
            <a:spAutoFit/>
          </a:bodyPr>
          <a:lstStyle/>
          <a:p>
            <a:pPr marL="457200" indent="-457200" algn="just">
              <a:lnSpc>
                <a:spcPct val="150000"/>
              </a:lnSpc>
              <a:spcAft>
                <a:spcPts val="1200"/>
              </a:spcAft>
              <a:buFont typeface="+mj-lt"/>
              <a:buAutoNum type="arabicParenR" startAt="7"/>
            </a:pPr>
            <a:r>
              <a:rPr lang="en-GB" sz="2200" dirty="0" smtClean="0">
                <a:solidFill>
                  <a:srgbClr val="00B0F0"/>
                </a:solidFill>
              </a:rPr>
              <a:t>Trend No. 7: </a:t>
            </a:r>
            <a:r>
              <a:rPr lang="en-GB" sz="2200" dirty="0" smtClean="0"/>
              <a:t>Trusted Hardware and Operating System: ‘.. by 2023, we expect to see the deployment of hardware and software combinations that together create more trustworthy and secure </a:t>
            </a:r>
            <a:r>
              <a:rPr lang="en-GB" sz="2200" dirty="0" err="1" smtClean="0"/>
              <a:t>IoT</a:t>
            </a:r>
            <a:r>
              <a:rPr lang="en-GB" sz="2200" dirty="0" smtClean="0"/>
              <a:t> systems…’.</a:t>
            </a:r>
          </a:p>
          <a:p>
            <a:pPr marL="457200" indent="-457200" algn="just">
              <a:lnSpc>
                <a:spcPct val="150000"/>
              </a:lnSpc>
              <a:spcAft>
                <a:spcPts val="1200"/>
              </a:spcAft>
              <a:buFont typeface="+mj-lt"/>
              <a:buAutoNum type="arabicParenR" startAt="7"/>
            </a:pPr>
            <a:r>
              <a:rPr lang="en-GB" sz="2200" dirty="0" smtClean="0">
                <a:solidFill>
                  <a:srgbClr val="00B0F0"/>
                </a:solidFill>
              </a:rPr>
              <a:t>Trend 8: </a:t>
            </a:r>
            <a:r>
              <a:rPr lang="en-GB" sz="2200" dirty="0" smtClean="0"/>
              <a:t>Novel </a:t>
            </a:r>
            <a:r>
              <a:rPr lang="en-GB" sz="2200" dirty="0" err="1" smtClean="0"/>
              <a:t>IoT</a:t>
            </a:r>
            <a:r>
              <a:rPr lang="en-GB" sz="2200" dirty="0" smtClean="0"/>
              <a:t> User Experiences: User experience driven by 4 factors: new sensors, new algorithms, new experience architectures and context, and socially aware experiences. </a:t>
            </a:r>
          </a:p>
          <a:p>
            <a:pPr marL="457200" indent="-457200" algn="just">
              <a:lnSpc>
                <a:spcPct val="150000"/>
              </a:lnSpc>
              <a:spcAft>
                <a:spcPts val="1200"/>
              </a:spcAft>
              <a:buFont typeface="+mj-lt"/>
              <a:buAutoNum type="arabicParenR" startAt="7"/>
            </a:pPr>
            <a:r>
              <a:rPr lang="it-IT" sz="2200" dirty="0" smtClean="0">
                <a:solidFill>
                  <a:srgbClr val="00B0F0"/>
                </a:solidFill>
              </a:rPr>
              <a:t>Trend No. 9: </a:t>
            </a:r>
            <a:r>
              <a:rPr lang="it-IT" sz="2200" dirty="0" smtClean="0"/>
              <a:t>Silicon Chip Innovation: </a:t>
            </a:r>
            <a:r>
              <a:rPr lang="en-GB" sz="2200" dirty="0" smtClean="0"/>
              <a:t>By 2023, it’s expected that new special-purpose chips will reduce the power consumption required to run </a:t>
            </a:r>
            <a:r>
              <a:rPr lang="en-GB" sz="2200" dirty="0" err="1" smtClean="0"/>
              <a:t>IoT</a:t>
            </a:r>
            <a:r>
              <a:rPr lang="en-GB" sz="2200" dirty="0" smtClean="0"/>
              <a:t> devices.</a:t>
            </a:r>
          </a:p>
          <a:p>
            <a:pPr marL="457200" indent="-457200" algn="just">
              <a:lnSpc>
                <a:spcPct val="150000"/>
              </a:lnSpc>
              <a:spcAft>
                <a:spcPts val="1200"/>
              </a:spcAft>
              <a:buFont typeface="+mj-lt"/>
              <a:buAutoNum type="arabicParenR" startAt="7"/>
            </a:pPr>
            <a:r>
              <a:rPr lang="en-GB" sz="2200" dirty="0" smtClean="0">
                <a:solidFill>
                  <a:srgbClr val="00B0F0"/>
                </a:solidFill>
              </a:rPr>
              <a:t>Trend No. 10: </a:t>
            </a:r>
            <a:r>
              <a:rPr lang="en-GB" sz="2200" dirty="0" smtClean="0"/>
              <a:t>New Wireless Networking Technologies for </a:t>
            </a:r>
            <a:r>
              <a:rPr lang="en-GB" sz="2200" dirty="0" err="1" smtClean="0"/>
              <a:t>IoT</a:t>
            </a:r>
            <a:r>
              <a:rPr lang="en-GB" sz="2200" dirty="0" smtClean="0"/>
              <a:t>: </a:t>
            </a:r>
            <a:r>
              <a:rPr lang="en-GB" sz="2200" dirty="0" err="1" smtClean="0"/>
              <a:t>IoT</a:t>
            </a:r>
            <a:r>
              <a:rPr lang="en-GB" sz="2200" dirty="0" smtClean="0"/>
              <a:t> networking involves balancing a set of competing requirements. In particular they should explore 5G, the forthcoming generation of low earth orbit satellites, and backscatter networks.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215752" cy="584775"/>
          </a:xfrm>
          <a:prstGeom prst="rect">
            <a:avLst/>
          </a:prstGeom>
        </p:spPr>
        <p:txBody>
          <a:bodyPr wrap="none">
            <a:spAutoFit/>
          </a:bodyPr>
          <a:lstStyle/>
          <a:p>
            <a:r>
              <a:rPr lang="en-US" sz="3200" dirty="0" smtClean="0">
                <a:solidFill>
                  <a:srgbClr val="FF0000"/>
                </a:solidFill>
              </a:rPr>
              <a:t>  Challenges </a:t>
            </a:r>
            <a:r>
              <a:rPr lang="en-US" sz="3200" dirty="0" smtClean="0">
                <a:solidFill>
                  <a:srgbClr val="FF0000"/>
                </a:solidFill>
              </a:rPr>
              <a:t>of </a:t>
            </a:r>
            <a:r>
              <a:rPr lang="en-US" sz="3200" dirty="0" err="1" smtClean="0">
                <a:solidFill>
                  <a:srgbClr val="FF0000"/>
                </a:solidFill>
              </a:rPr>
              <a:t>IoT</a:t>
            </a:r>
            <a:endParaRPr lang="en-IN" sz="3200" dirty="0" err="1" smtClean="0">
              <a:solidFill>
                <a:srgbClr val="FF0000"/>
              </a:solidFill>
            </a:endParaRPr>
          </a:p>
        </p:txBody>
      </p:sp>
      <p:graphicFrame>
        <p:nvGraphicFramePr>
          <p:cNvPr id="8" name="Content Placeholder">
            <a:extLst>
              <a:ext uri="{FF2B5EF4-FFF2-40B4-BE49-F238E27FC236}">
                <a16:creationId xmlns:a16="http://schemas.microsoft.com/office/drawing/2014/main" xmlns="" id="{448AE53B-8887-3BE9-A9E7-707D60FF0B5A}"/>
              </a:ext>
            </a:extLst>
          </p:cNvPr>
          <p:cNvGraphicFramePr>
            <a:graphicFrameLocks/>
          </p:cNvGraphicFramePr>
          <p:nvPr>
            <p:extLst>
              <p:ext uri="{D42A27DB-BD31-4B8C-83A1-F6EECF244321}">
                <p14:modId xmlns:p14="http://schemas.microsoft.com/office/powerpoint/2010/main" xmlns="" val="3241580954"/>
              </p:ext>
            </p:extLst>
          </p:nvPr>
        </p:nvGraphicFramePr>
        <p:xfrm>
          <a:off x="1399309" y="1318029"/>
          <a:ext cx="10058400" cy="462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2612638" cy="584775"/>
          </a:xfrm>
          <a:prstGeom prst="rect">
            <a:avLst/>
          </a:prstGeom>
        </p:spPr>
        <p:txBody>
          <a:bodyPr wrap="none">
            <a:spAutoFit/>
          </a:bodyPr>
          <a:lstStyle/>
          <a:p>
            <a:r>
              <a:rPr lang="en-US" sz="3200" dirty="0" smtClean="0">
                <a:solidFill>
                  <a:srgbClr val="FF0000"/>
                </a:solidFill>
              </a:rPr>
              <a:t>  </a:t>
            </a:r>
            <a:r>
              <a:rPr lang="en-US" sz="3200" dirty="0" smtClean="0">
                <a:solidFill>
                  <a:srgbClr val="FF0000"/>
                </a:solidFill>
              </a:rPr>
              <a:t>Future of </a:t>
            </a:r>
            <a:r>
              <a:rPr lang="en-US" sz="3200" dirty="0" err="1" smtClean="0">
                <a:solidFill>
                  <a:srgbClr val="FF0000"/>
                </a:solidFill>
              </a:rPr>
              <a:t>IoT</a:t>
            </a:r>
            <a:endParaRPr lang="en-IN" sz="3200" dirty="0" err="1" smtClean="0">
              <a:solidFill>
                <a:srgbClr val="FF0000"/>
              </a:solidFill>
            </a:endParaRPr>
          </a:p>
        </p:txBody>
      </p:sp>
      <p:graphicFrame>
        <p:nvGraphicFramePr>
          <p:cNvPr id="9" name="Content Placeholder">
            <a:extLst>
              <a:ext uri="{FF2B5EF4-FFF2-40B4-BE49-F238E27FC236}">
                <a16:creationId xmlns:a16="http://schemas.microsoft.com/office/drawing/2014/main" xmlns="" id="{A32BDEDA-5612-677D-870E-0673374A29E9}"/>
              </a:ext>
            </a:extLst>
          </p:cNvPr>
          <p:cNvGraphicFramePr>
            <a:graphicFrameLocks/>
          </p:cNvGraphicFramePr>
          <p:nvPr>
            <p:extLst>
              <p:ext uri="{D42A27DB-BD31-4B8C-83A1-F6EECF244321}">
                <p14:modId xmlns:p14="http://schemas.microsoft.com/office/powerpoint/2010/main" xmlns="" val="1451454345"/>
              </p:ext>
            </p:extLst>
          </p:nvPr>
        </p:nvGraphicFramePr>
        <p:xfrm>
          <a:off x="2398747" y="1244700"/>
          <a:ext cx="8614394"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120429"/>
            <a:ext cx="10965288" cy="914353"/>
          </a:xfrm>
        </p:spPr>
        <p:txBody>
          <a:bodyPr>
            <a:normAutofit/>
          </a:bodyPr>
          <a:lstStyle/>
          <a:p>
            <a:pPr algn="ctr"/>
            <a:r>
              <a:rPr lang="en-GB" b="1" dirty="0"/>
              <a:t>The smart world of the future – using </a:t>
            </a:r>
            <a:r>
              <a:rPr lang="en-GB" b="1" dirty="0" err="1"/>
              <a:t>Iot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6247" y="878116"/>
            <a:ext cx="11577099" cy="5070102"/>
          </a:xfrm>
        </p:spPr>
      </p:pic>
      <p:sp>
        <p:nvSpPr>
          <p:cNvPr id="6" name="Slide Number Placeholder 5"/>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xmlns="" val="3725417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2194832" cy="584775"/>
          </a:xfrm>
          <a:prstGeom prst="rect">
            <a:avLst/>
          </a:prstGeom>
        </p:spPr>
        <p:txBody>
          <a:bodyPr wrap="none">
            <a:spAutoFit/>
          </a:bodyPr>
          <a:lstStyle/>
          <a:p>
            <a:r>
              <a:rPr lang="en-US" sz="3200" dirty="0" smtClean="0">
                <a:solidFill>
                  <a:srgbClr val="FF0000"/>
                </a:solidFill>
              </a:rPr>
              <a:t>  </a:t>
            </a:r>
            <a:r>
              <a:rPr lang="en-US" sz="3200" dirty="0" smtClean="0">
                <a:solidFill>
                  <a:srgbClr val="FF0000"/>
                </a:solidFill>
              </a:rPr>
              <a:t>Conclusion</a:t>
            </a:r>
            <a:endParaRPr lang="en-IN" sz="3200" dirty="0" err="1" smtClean="0">
              <a:solidFill>
                <a:srgbClr val="FF0000"/>
              </a:solidFill>
            </a:endParaRPr>
          </a:p>
        </p:txBody>
      </p:sp>
      <p:graphicFrame>
        <p:nvGraphicFramePr>
          <p:cNvPr id="7" name="Content Placeholder">
            <a:extLst>
              <a:ext uri="{FF2B5EF4-FFF2-40B4-BE49-F238E27FC236}">
                <a16:creationId xmlns:a16="http://schemas.microsoft.com/office/drawing/2014/main" xmlns="" id="{BD43D92E-FABE-4BEC-D40C-840B186E8984}"/>
              </a:ext>
            </a:extLst>
          </p:cNvPr>
          <p:cNvGraphicFramePr>
            <a:graphicFrameLocks/>
          </p:cNvGraphicFramePr>
          <p:nvPr>
            <p:extLst>
              <p:ext uri="{D42A27DB-BD31-4B8C-83A1-F6EECF244321}">
                <p14:modId xmlns:p14="http://schemas.microsoft.com/office/powerpoint/2010/main" xmlns="" val="1106785955"/>
              </p:ext>
            </p:extLst>
          </p:nvPr>
        </p:nvGraphicFramePr>
        <p:xfrm>
          <a:off x="1887759" y="1177464"/>
          <a:ext cx="9004359"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sp>
        <p:nvSpPr>
          <p:cNvPr id="6" name="Rectangle 5"/>
          <p:cNvSpPr/>
          <p:nvPr/>
        </p:nvSpPr>
        <p:spPr>
          <a:xfrm>
            <a:off x="575495" y="188259"/>
            <a:ext cx="2047548" cy="584775"/>
          </a:xfrm>
          <a:prstGeom prst="rect">
            <a:avLst/>
          </a:prstGeom>
        </p:spPr>
        <p:txBody>
          <a:bodyPr wrap="none">
            <a:spAutoFit/>
          </a:bodyPr>
          <a:lstStyle/>
          <a:p>
            <a:r>
              <a:rPr lang="en-US" sz="3200" dirty="0" smtClean="0">
                <a:solidFill>
                  <a:srgbClr val="FF0000"/>
                </a:solidFill>
              </a:rPr>
              <a:t>  </a:t>
            </a:r>
            <a:r>
              <a:rPr lang="en-US" sz="3200" dirty="0" smtClean="0">
                <a:solidFill>
                  <a:srgbClr val="FF0000"/>
                </a:solidFill>
              </a:rPr>
              <a:t>Questions</a:t>
            </a:r>
            <a:endParaRPr lang="en-IN" sz="3200" dirty="0" err="1" smtClean="0">
              <a:solidFill>
                <a:srgbClr val="FF0000"/>
              </a:solidFill>
            </a:endParaRPr>
          </a:p>
        </p:txBody>
      </p:sp>
      <p:cxnSp>
        <p:nvCxnSpPr>
          <p:cNvPr id="8" name="Straight Connector 7"/>
          <p:cNvCxnSpPr/>
          <p:nvPr/>
        </p:nvCxnSpPr>
        <p:spPr>
          <a:xfrm>
            <a:off x="573090" y="925423"/>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08212" y="944941"/>
            <a:ext cx="11057964" cy="5727594"/>
          </a:xfrm>
          <a:prstGeom prst="rect">
            <a:avLst/>
          </a:prstGeom>
        </p:spPr>
        <p:txBody>
          <a:bodyPr wrap="square">
            <a:spAutoFit/>
          </a:bodyPr>
          <a:lstStyle/>
          <a:p>
            <a:pPr marL="342900" indent="-342900">
              <a:lnSpc>
                <a:spcPct val="150000"/>
              </a:lnSpc>
              <a:spcBef>
                <a:spcPct val="20000"/>
              </a:spcBef>
            </a:pPr>
            <a:r>
              <a:rPr lang="en-US" sz="2200" dirty="0" smtClean="0"/>
              <a:t>1</a:t>
            </a:r>
            <a:r>
              <a:rPr lang="en-US" sz="2200" dirty="0" smtClean="0"/>
              <a:t>) define </a:t>
            </a:r>
            <a:r>
              <a:rPr lang="en-US" sz="2200" dirty="0" err="1" smtClean="0"/>
              <a:t>IoT</a:t>
            </a:r>
            <a:endParaRPr lang="en-US" sz="2200" dirty="0" smtClean="0"/>
          </a:p>
          <a:p>
            <a:pPr marL="342900" indent="-342900">
              <a:lnSpc>
                <a:spcPct val="150000"/>
              </a:lnSpc>
              <a:spcBef>
                <a:spcPct val="20000"/>
              </a:spcBef>
            </a:pPr>
            <a:r>
              <a:rPr lang="en-US" sz="2200" dirty="0" smtClean="0"/>
              <a:t>2) why is </a:t>
            </a:r>
            <a:r>
              <a:rPr lang="en-US" sz="2200" dirty="0" err="1" smtClean="0"/>
              <a:t>IoT</a:t>
            </a:r>
            <a:r>
              <a:rPr lang="en-US" sz="2200" dirty="0" smtClean="0"/>
              <a:t> important </a:t>
            </a:r>
          </a:p>
          <a:p>
            <a:pPr marL="342900" indent="-342900">
              <a:lnSpc>
                <a:spcPct val="150000"/>
              </a:lnSpc>
              <a:spcBef>
                <a:spcPct val="20000"/>
              </a:spcBef>
            </a:pPr>
            <a:r>
              <a:rPr lang="en-US" sz="2200" dirty="0" smtClean="0"/>
              <a:t>3) what are </a:t>
            </a:r>
            <a:r>
              <a:rPr lang="en-US" sz="2200" dirty="0" err="1" smtClean="0"/>
              <a:t>IoT</a:t>
            </a:r>
            <a:r>
              <a:rPr lang="en-US" sz="2200" dirty="0" smtClean="0"/>
              <a:t> applications</a:t>
            </a:r>
          </a:p>
          <a:p>
            <a:pPr marL="342900" indent="-342900">
              <a:lnSpc>
                <a:spcPct val="150000"/>
              </a:lnSpc>
              <a:spcBef>
                <a:spcPct val="20000"/>
              </a:spcBef>
            </a:pPr>
            <a:r>
              <a:rPr lang="en-US" sz="2200" dirty="0" smtClean="0"/>
              <a:t>4) What are the different components of </a:t>
            </a:r>
            <a:r>
              <a:rPr lang="en-US" sz="2200" dirty="0" err="1" smtClean="0"/>
              <a:t>IoT</a:t>
            </a:r>
            <a:r>
              <a:rPr lang="en-US" sz="2200" dirty="0" smtClean="0"/>
              <a:t>?</a:t>
            </a:r>
          </a:p>
          <a:p>
            <a:pPr marL="342900" indent="-342900">
              <a:lnSpc>
                <a:spcPct val="150000"/>
              </a:lnSpc>
              <a:spcBef>
                <a:spcPct val="20000"/>
              </a:spcBef>
            </a:pPr>
            <a:r>
              <a:rPr lang="en-US" sz="2200" dirty="0" smtClean="0"/>
              <a:t>5) Explain the characteristics of </a:t>
            </a:r>
            <a:r>
              <a:rPr lang="en-US" sz="2200" dirty="0" err="1" smtClean="0"/>
              <a:t>IoT</a:t>
            </a:r>
            <a:r>
              <a:rPr lang="en-US" sz="2200" dirty="0" smtClean="0"/>
              <a:t>.</a:t>
            </a:r>
          </a:p>
          <a:p>
            <a:pPr marL="342900" indent="-342900">
              <a:lnSpc>
                <a:spcPct val="150000"/>
              </a:lnSpc>
              <a:spcBef>
                <a:spcPct val="20000"/>
              </a:spcBef>
            </a:pPr>
            <a:r>
              <a:rPr lang="en-US" sz="2200" dirty="0" smtClean="0"/>
              <a:t>6) Explain the term ‘smart city’ in </a:t>
            </a:r>
            <a:r>
              <a:rPr lang="en-US" sz="2200" dirty="0" err="1" smtClean="0"/>
              <a:t>IoT</a:t>
            </a:r>
            <a:endParaRPr lang="en-US" sz="2200" dirty="0" smtClean="0"/>
          </a:p>
          <a:p>
            <a:pPr marL="342900" indent="-342900">
              <a:lnSpc>
                <a:spcPct val="150000"/>
              </a:lnSpc>
              <a:spcBef>
                <a:spcPct val="20000"/>
              </a:spcBef>
            </a:pPr>
            <a:r>
              <a:rPr lang="en-US" sz="2200" dirty="0" smtClean="0"/>
              <a:t>7) What are the challenges or risks associated with </a:t>
            </a:r>
            <a:r>
              <a:rPr lang="en-US" sz="2200" dirty="0" err="1" smtClean="0"/>
              <a:t>IoT</a:t>
            </a:r>
            <a:r>
              <a:rPr lang="en-US" sz="2200" dirty="0" smtClean="0"/>
              <a:t>?</a:t>
            </a:r>
          </a:p>
          <a:p>
            <a:pPr marL="342900" indent="-342900">
              <a:lnSpc>
                <a:spcPct val="150000"/>
              </a:lnSpc>
              <a:spcBef>
                <a:spcPct val="20000"/>
              </a:spcBef>
            </a:pPr>
            <a:r>
              <a:rPr lang="en-US" sz="2200" dirty="0" smtClean="0"/>
              <a:t>8) Write some different types of sensors in </a:t>
            </a:r>
            <a:r>
              <a:rPr lang="en-US" sz="2200" dirty="0" err="1" smtClean="0"/>
              <a:t>IoT</a:t>
            </a:r>
            <a:r>
              <a:rPr lang="en-US" sz="2200" dirty="0" smtClean="0"/>
              <a:t>?</a:t>
            </a:r>
          </a:p>
          <a:p>
            <a:pPr marL="342900" indent="-342900">
              <a:lnSpc>
                <a:spcPct val="150000"/>
              </a:lnSpc>
              <a:spcBef>
                <a:spcPct val="20000"/>
              </a:spcBef>
            </a:pPr>
            <a:r>
              <a:rPr lang="en-US" sz="2200" dirty="0" smtClean="0"/>
              <a:t>9) Why Internet of Things(</a:t>
            </a:r>
            <a:r>
              <a:rPr lang="en-US" sz="2200" dirty="0" err="1" smtClean="0"/>
              <a:t>IoT</a:t>
            </a:r>
            <a:r>
              <a:rPr lang="en-US" sz="2200" dirty="0" smtClean="0"/>
              <a:t>) will be successful in the coming years?</a:t>
            </a:r>
          </a:p>
          <a:p>
            <a:pPr marL="342900" indent="-342900">
              <a:lnSpc>
                <a:spcPct val="150000"/>
              </a:lnSpc>
              <a:spcBef>
                <a:spcPct val="20000"/>
              </a:spcBef>
            </a:pPr>
            <a:r>
              <a:rPr lang="en-US" sz="2200" dirty="0" smtClean="0"/>
              <a:t>10) what are technologies in </a:t>
            </a:r>
            <a:r>
              <a:rPr lang="en-US" sz="2200" dirty="0" err="1" smtClean="0"/>
              <a:t>IoT</a:t>
            </a:r>
            <a:r>
              <a:rPr lang="en-US" sz="2200" dirty="0" smtClean="0"/>
              <a:t>?</a:t>
            </a:r>
            <a:endParaRPr lang="en-US" sz="2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871635"/>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90707" y="940067"/>
            <a:ext cx="11040999" cy="6217087"/>
          </a:xfrm>
          <a:prstGeom prst="rect">
            <a:avLst/>
          </a:prstGeom>
        </p:spPr>
        <p:txBody>
          <a:bodyPr wrap="square">
            <a:spAutoFit/>
          </a:bodyPr>
          <a:lstStyle/>
          <a:p>
            <a:pPr lvl="0" algn="just" eaLnBrk="0" fontAlgn="base" hangingPunct="0">
              <a:lnSpc>
                <a:spcPct val="150000"/>
              </a:lnSpc>
              <a:spcBef>
                <a:spcPct val="0"/>
              </a:spcBef>
              <a:spcAft>
                <a:spcPts val="1200"/>
              </a:spcAft>
              <a:buClr>
                <a:srgbClr val="FF0000"/>
              </a:buClr>
              <a:buFont typeface="Wingdings" pitchFamily="2" charset="2"/>
              <a:buChar char="Ø"/>
            </a:pPr>
            <a:r>
              <a:rPr lang="en-US" altLang="en-US" sz="2400" dirty="0" smtClean="0">
                <a:cs typeface="Arial" panose="020B0604020202020204" pitchFamily="34" charset="0"/>
              </a:rPr>
              <a:t>1999- </a:t>
            </a:r>
            <a:r>
              <a:rPr lang="en-US" altLang="en-US" sz="2400" dirty="0" smtClean="0">
                <a:cs typeface="Arial" panose="020B0604020202020204" pitchFamily="34" charset="0"/>
              </a:rPr>
              <a:t>The term "Internet of Things" was used by Kevin Ashton </a:t>
            </a:r>
            <a:r>
              <a:rPr lang="en-US" altLang="en-US" sz="2400" dirty="0" smtClean="0">
                <a:cs typeface="Arial" panose="020B0604020202020204" pitchFamily="34" charset="0"/>
              </a:rPr>
              <a:t>during his work at P&amp;G which became widely accepted </a:t>
            </a:r>
          </a:p>
          <a:p>
            <a:pPr lvl="0" algn="just" eaLnBrk="0" fontAlgn="base" hangingPunct="0">
              <a:lnSpc>
                <a:spcPct val="150000"/>
              </a:lnSpc>
              <a:spcBef>
                <a:spcPct val="0"/>
              </a:spcBef>
              <a:spcAft>
                <a:spcPts val="1200"/>
              </a:spcAft>
              <a:buClr>
                <a:srgbClr val="FF0000"/>
              </a:buClr>
              <a:buFont typeface="Wingdings" pitchFamily="2" charset="2"/>
              <a:buChar char="Ø"/>
            </a:pPr>
            <a:r>
              <a:rPr lang="en-US" altLang="en-US" sz="2400" dirty="0" smtClean="0">
                <a:cs typeface="Arial" panose="020B0604020202020204" pitchFamily="34" charset="0"/>
              </a:rPr>
              <a:t>2004 </a:t>
            </a:r>
            <a:r>
              <a:rPr lang="en-US" altLang="en-US" sz="2400" dirty="0" smtClean="0">
                <a:cs typeface="Arial" panose="020B0604020202020204" pitchFamily="34" charset="0"/>
              </a:rPr>
              <a:t>- The term was mentioned in famous publications like </a:t>
            </a:r>
            <a:r>
              <a:rPr lang="en-US" altLang="en-US" sz="2400" dirty="0" smtClean="0">
                <a:cs typeface="Arial" panose="020B0604020202020204" pitchFamily="34" charset="0"/>
              </a:rPr>
              <a:t>the </a:t>
            </a:r>
            <a:r>
              <a:rPr lang="en-US" altLang="en-US" sz="2400" dirty="0" smtClean="0">
                <a:cs typeface="Arial" panose="020B0604020202020204" pitchFamily="34" charset="0"/>
              </a:rPr>
              <a:t>Guardian, Boston Globe, and Scientific American </a:t>
            </a:r>
          </a:p>
          <a:p>
            <a:pPr lvl="0" algn="just" eaLnBrk="0" fontAlgn="base" hangingPunct="0">
              <a:lnSpc>
                <a:spcPct val="150000"/>
              </a:lnSpc>
              <a:spcBef>
                <a:spcPct val="0"/>
              </a:spcBef>
              <a:spcAft>
                <a:spcPts val="1200"/>
              </a:spcAft>
              <a:buClr>
                <a:srgbClr val="FF0000"/>
              </a:buClr>
              <a:buFont typeface="Wingdings" pitchFamily="2" charset="2"/>
              <a:buChar char="Ø"/>
            </a:pPr>
            <a:r>
              <a:rPr lang="en-US" altLang="en-US" sz="2400" dirty="0" smtClean="0">
                <a:cs typeface="Arial" panose="020B0604020202020204" pitchFamily="34" charset="0"/>
              </a:rPr>
              <a:t>2005- UN's International Telecommunications Union (ITU) </a:t>
            </a:r>
            <a:r>
              <a:rPr lang="en-US" altLang="en-US" sz="2400" dirty="0" smtClean="0">
                <a:cs typeface="Arial" panose="020B0604020202020204" pitchFamily="34" charset="0"/>
              </a:rPr>
              <a:t>published </a:t>
            </a:r>
            <a:r>
              <a:rPr lang="en-US" altLang="en-US" sz="2400" dirty="0" smtClean="0">
                <a:cs typeface="Arial" panose="020B0604020202020204" pitchFamily="34" charset="0"/>
              </a:rPr>
              <a:t>its first report on this topic. </a:t>
            </a:r>
          </a:p>
          <a:p>
            <a:pPr lvl="0" algn="just" eaLnBrk="0" fontAlgn="base" hangingPunct="0">
              <a:lnSpc>
                <a:spcPct val="150000"/>
              </a:lnSpc>
              <a:spcBef>
                <a:spcPct val="0"/>
              </a:spcBef>
              <a:spcAft>
                <a:spcPts val="1200"/>
              </a:spcAft>
              <a:buClr>
                <a:srgbClr val="FF0000"/>
              </a:buClr>
              <a:buFont typeface="Wingdings" pitchFamily="2" charset="2"/>
              <a:buChar char="Ø"/>
            </a:pPr>
            <a:r>
              <a:rPr lang="en-US" altLang="en-US" sz="2400" dirty="0" smtClean="0">
                <a:cs typeface="Arial" panose="020B0604020202020204" pitchFamily="34" charset="0"/>
              </a:rPr>
              <a:t>2008- The Internet of Things was born </a:t>
            </a:r>
          </a:p>
          <a:p>
            <a:pPr lvl="0" algn="just" eaLnBrk="0" fontAlgn="base" hangingPunct="0">
              <a:lnSpc>
                <a:spcPct val="150000"/>
              </a:lnSpc>
              <a:spcBef>
                <a:spcPct val="0"/>
              </a:spcBef>
              <a:spcAft>
                <a:spcPts val="1200"/>
              </a:spcAft>
              <a:buClr>
                <a:srgbClr val="FF0000"/>
              </a:buClr>
              <a:buFont typeface="Wingdings" pitchFamily="2" charset="2"/>
              <a:buChar char="Ø"/>
            </a:pPr>
            <a:r>
              <a:rPr lang="en-US" altLang="en-US" sz="2400" dirty="0" smtClean="0">
                <a:cs typeface="Arial" panose="020B0604020202020204" pitchFamily="34" charset="0"/>
              </a:rPr>
              <a:t>2011- Gartner, the market research company, include "The </a:t>
            </a:r>
            <a:r>
              <a:rPr lang="en-US" altLang="en-US" sz="2400" dirty="0" smtClean="0">
                <a:cs typeface="Arial" panose="020B0604020202020204" pitchFamily="34" charset="0"/>
              </a:rPr>
              <a:t>Internet of </a:t>
            </a:r>
            <a:r>
              <a:rPr lang="en-US" altLang="en-US" sz="2400" dirty="0" smtClean="0">
                <a:cs typeface="Arial" panose="020B0604020202020204" pitchFamily="34" charset="0"/>
              </a:rPr>
              <a:t>Things" technology in their research </a:t>
            </a:r>
          </a:p>
          <a:p>
            <a:pPr algn="just"/>
            <a:endParaRPr lang="en-US" sz="2400" dirty="0" smtClean="0"/>
          </a:p>
        </p:txBody>
      </p:sp>
      <p:sp>
        <p:nvSpPr>
          <p:cNvPr id="6" name="Rectangle 5"/>
          <p:cNvSpPr/>
          <p:nvPr/>
        </p:nvSpPr>
        <p:spPr>
          <a:xfrm>
            <a:off x="562047" y="219167"/>
            <a:ext cx="2703561" cy="584775"/>
          </a:xfrm>
          <a:prstGeom prst="rect">
            <a:avLst/>
          </a:prstGeom>
        </p:spPr>
        <p:txBody>
          <a:bodyPr wrap="none">
            <a:spAutoFit/>
          </a:bodyPr>
          <a:lstStyle/>
          <a:p>
            <a:r>
              <a:rPr lang="en-IN" sz="3200" dirty="0" smtClean="0">
                <a:solidFill>
                  <a:srgbClr val="FF0000"/>
                </a:solidFill>
                <a:latin typeface="Calibri" pitchFamily="34" charset="0"/>
              </a:rPr>
              <a:t>HISTORY of </a:t>
            </a:r>
            <a:r>
              <a:rPr lang="en-IN" sz="3200" dirty="0" smtClean="0">
                <a:solidFill>
                  <a:srgbClr val="FF0000"/>
                </a:solidFill>
                <a:latin typeface="Calibri" pitchFamily="34" charset="0"/>
              </a:rPr>
              <a:t>IOT</a:t>
            </a:r>
            <a:endParaRPr lang="en-IN" sz="3200" dirty="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91D35-C235-1AE1-C2C3-EC1EEA0DA03A}"/>
              </a:ext>
            </a:extLst>
          </p:cNvPr>
          <p:cNvSpPr>
            <a:spLocks noGrp="1"/>
          </p:cNvSpPr>
          <p:nvPr>
            <p:ph type="title"/>
          </p:nvPr>
        </p:nvSpPr>
        <p:spPr>
          <a:xfrm>
            <a:off x="1066800" y="276008"/>
            <a:ext cx="10058400" cy="730756"/>
          </a:xfrm>
        </p:spPr>
        <p:txBody>
          <a:bodyPr>
            <a:normAutofit/>
          </a:bodyPr>
          <a:lstStyle/>
          <a:p>
            <a:r>
              <a:rPr lang="en-US" sz="4100" dirty="0"/>
              <a:t>Questions</a:t>
            </a:r>
          </a:p>
        </p:txBody>
      </p:sp>
      <p:sp>
        <p:nvSpPr>
          <p:cNvPr id="3" name="Content Placeholder 2">
            <a:extLst>
              <a:ext uri="{FF2B5EF4-FFF2-40B4-BE49-F238E27FC236}">
                <a16:creationId xmlns:a16="http://schemas.microsoft.com/office/drawing/2014/main" xmlns="" id="{6FE36290-F584-405F-A1FB-A35687EE80BF}"/>
              </a:ext>
            </a:extLst>
          </p:cNvPr>
          <p:cNvSpPr>
            <a:spLocks noGrp="1"/>
          </p:cNvSpPr>
          <p:nvPr>
            <p:ph idx="1"/>
          </p:nvPr>
        </p:nvSpPr>
        <p:spPr>
          <a:xfrm>
            <a:off x="1066800" y="1372364"/>
            <a:ext cx="10058400" cy="3931920"/>
          </a:xfrm>
        </p:spPr>
        <p:txBody>
          <a:bodyPr>
            <a:normAutofit fontScale="55000" lnSpcReduction="20000"/>
          </a:bodyPr>
          <a:lstStyle/>
          <a:p>
            <a:pPr>
              <a:lnSpc>
                <a:spcPct val="170000"/>
              </a:lnSpc>
            </a:pPr>
            <a:r>
              <a:rPr lang="en-US" sz="2800" dirty="0"/>
              <a:t>1) define IoT</a:t>
            </a:r>
          </a:p>
          <a:p>
            <a:pPr>
              <a:lnSpc>
                <a:spcPct val="170000"/>
              </a:lnSpc>
            </a:pPr>
            <a:r>
              <a:rPr lang="en-US" sz="2800" dirty="0"/>
              <a:t>2) why is IoT important </a:t>
            </a:r>
          </a:p>
          <a:p>
            <a:pPr>
              <a:lnSpc>
                <a:spcPct val="170000"/>
              </a:lnSpc>
            </a:pPr>
            <a:r>
              <a:rPr lang="en-US" sz="2800" dirty="0"/>
              <a:t>3) what are IoT applications</a:t>
            </a:r>
          </a:p>
          <a:p>
            <a:pPr>
              <a:lnSpc>
                <a:spcPct val="170000"/>
              </a:lnSpc>
            </a:pPr>
            <a:r>
              <a:rPr lang="en-US" sz="2800" dirty="0"/>
              <a:t>4) What are the different components of IoT?</a:t>
            </a:r>
          </a:p>
          <a:p>
            <a:pPr>
              <a:lnSpc>
                <a:spcPct val="170000"/>
              </a:lnSpc>
            </a:pPr>
            <a:r>
              <a:rPr lang="en-US" sz="2800" dirty="0"/>
              <a:t>5) Explain the characteristics of IoT.</a:t>
            </a:r>
          </a:p>
          <a:p>
            <a:pPr>
              <a:lnSpc>
                <a:spcPct val="170000"/>
              </a:lnSpc>
            </a:pPr>
            <a:r>
              <a:rPr lang="en-US" sz="2800" dirty="0"/>
              <a:t>6) Explain the term ‘smart city’ in IoT</a:t>
            </a:r>
          </a:p>
          <a:p>
            <a:pPr>
              <a:lnSpc>
                <a:spcPct val="170000"/>
              </a:lnSpc>
            </a:pPr>
            <a:r>
              <a:rPr lang="en-US" sz="2800" dirty="0"/>
              <a:t>7) What are the challenges or risks associated with IoT?</a:t>
            </a:r>
          </a:p>
          <a:p>
            <a:pPr>
              <a:lnSpc>
                <a:spcPct val="170000"/>
              </a:lnSpc>
            </a:pPr>
            <a:r>
              <a:rPr lang="en-US" sz="2800" dirty="0"/>
              <a:t>8) Write some different types of sensors in IoT?</a:t>
            </a:r>
          </a:p>
          <a:p>
            <a:pPr>
              <a:lnSpc>
                <a:spcPct val="170000"/>
              </a:lnSpc>
            </a:pPr>
            <a:r>
              <a:rPr lang="en-US" sz="2800" dirty="0"/>
              <a:t>9) Why Internet of Things(IoT) will be successful in the coming years?</a:t>
            </a:r>
          </a:p>
          <a:p>
            <a:pPr>
              <a:lnSpc>
                <a:spcPct val="170000"/>
              </a:lnSpc>
            </a:pPr>
            <a:r>
              <a:rPr lang="en-US" sz="2800" dirty="0"/>
              <a:t>10) what are technologies in IoT?</a:t>
            </a:r>
          </a:p>
          <a:p>
            <a:endParaRPr lang="en-US" dirty="0"/>
          </a:p>
        </p:txBody>
      </p:sp>
      <p:sp>
        <p:nvSpPr>
          <p:cNvPr id="4" name="Slide Number Placeholder 3">
            <a:extLst>
              <a:ext uri="{FF2B5EF4-FFF2-40B4-BE49-F238E27FC236}">
                <a16:creationId xmlns:a16="http://schemas.microsoft.com/office/drawing/2014/main" xmlns="" id="{61603674-E8AF-4053-DB33-916EFD2DC03E}"/>
              </a:ext>
            </a:extLst>
          </p:cNvPr>
          <p:cNvSpPr>
            <a:spLocks noGrp="1"/>
          </p:cNvSpPr>
          <p:nvPr>
            <p:ph type="sldNum" sz="quarter" idx="12"/>
          </p:nvPr>
        </p:nvSpPr>
        <p:spPr/>
        <p:txBody>
          <a:bodyPr/>
          <a:lstStyle/>
          <a:p>
            <a:fld id="{4FAB73BC-B049-4115-A692-8D63A059BFB8}" type="slidenum">
              <a:rPr lang="en-US" smtClean="0"/>
              <a:pPr/>
              <a:t>40</a:t>
            </a:fld>
            <a:endParaRPr lang="en-US" dirty="0"/>
          </a:p>
        </p:txBody>
      </p:sp>
    </p:spTree>
    <p:extLst>
      <p:ext uri="{BB962C8B-B14F-4D97-AF65-F5344CB8AC3E}">
        <p14:creationId xmlns:p14="http://schemas.microsoft.com/office/powerpoint/2010/main" xmlns="" val="79719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871635"/>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62047" y="219167"/>
            <a:ext cx="5434758" cy="584775"/>
          </a:xfrm>
          <a:prstGeom prst="rect">
            <a:avLst/>
          </a:prstGeom>
        </p:spPr>
        <p:txBody>
          <a:bodyPr wrap="none">
            <a:spAutoFit/>
          </a:bodyPr>
          <a:lstStyle/>
          <a:p>
            <a:r>
              <a:rPr lang="en-IN" sz="3200" dirty="0" smtClean="0">
                <a:solidFill>
                  <a:srgbClr val="FF0000"/>
                </a:solidFill>
                <a:latin typeface="Calibri" pitchFamily="34" charset="0"/>
              </a:rPr>
              <a:t> </a:t>
            </a:r>
            <a:r>
              <a:rPr lang="en-US" sz="3200" dirty="0" smtClean="0">
                <a:solidFill>
                  <a:srgbClr val="FF0000"/>
                </a:solidFill>
                <a:latin typeface="Calibri" pitchFamily="34" charset="0"/>
              </a:rPr>
              <a:t>What is the Internet of Things?</a:t>
            </a:r>
            <a:endParaRPr lang="en-IN" sz="3200" dirty="0" smtClean="0">
              <a:solidFill>
                <a:srgbClr val="FF0000"/>
              </a:solidFill>
              <a:latin typeface="Calibri" pitchFamily="34" charset="0"/>
            </a:endParaRPr>
          </a:p>
        </p:txBody>
      </p:sp>
      <p:sp>
        <p:nvSpPr>
          <p:cNvPr id="7" name="Rectangle 6"/>
          <p:cNvSpPr/>
          <p:nvPr/>
        </p:nvSpPr>
        <p:spPr>
          <a:xfrm>
            <a:off x="587189" y="1088274"/>
            <a:ext cx="6096000" cy="4909036"/>
          </a:xfrm>
          <a:prstGeom prst="rect">
            <a:avLst/>
          </a:prstGeom>
        </p:spPr>
        <p:txBody>
          <a:bodyPr wrap="square">
            <a:spAutoFit/>
          </a:bodyPr>
          <a:lstStyle/>
          <a:p>
            <a:pPr algn="just" eaLnBrk="0" fontAlgn="base" hangingPunct="0">
              <a:lnSpc>
                <a:spcPct val="150000"/>
              </a:lnSpc>
              <a:spcBef>
                <a:spcPct val="0"/>
              </a:spcBef>
              <a:spcAft>
                <a:spcPts val="1200"/>
              </a:spcAft>
              <a:buClr>
                <a:srgbClr val="00B0F0"/>
              </a:buClr>
              <a:buFont typeface="Wingdings" pitchFamily="2" charset="2"/>
              <a:buChar char="Ø"/>
            </a:pPr>
            <a:r>
              <a:rPr lang="en-US" altLang="en-US" sz="2400" dirty="0" smtClean="0">
                <a:solidFill>
                  <a:srgbClr val="00B0F0"/>
                </a:solidFill>
                <a:cs typeface="Arial" panose="020B0604020202020204" pitchFamily="34" charset="0"/>
              </a:rPr>
              <a:t>Definition: </a:t>
            </a:r>
            <a:r>
              <a:rPr lang="en-US" altLang="en-US" sz="2200" dirty="0" smtClean="0">
                <a:cs typeface="Arial" panose="020B0604020202020204" pitchFamily="34" charset="0"/>
              </a:rPr>
              <a:t>The Internet of Things refers to a network of physical objects or "things" embedded with sensors, software, and other technologies that enable them to connect and exchange data with other devices and systems over the internet</a:t>
            </a:r>
          </a:p>
          <a:p>
            <a:pPr algn="just" eaLnBrk="0" fontAlgn="base" hangingPunct="0">
              <a:lnSpc>
                <a:spcPct val="150000"/>
              </a:lnSpc>
              <a:spcBef>
                <a:spcPct val="0"/>
              </a:spcBef>
              <a:spcAft>
                <a:spcPts val="1200"/>
              </a:spcAft>
              <a:buClr>
                <a:srgbClr val="FF0000"/>
              </a:buClr>
            </a:pPr>
            <a:r>
              <a:rPr lang="en-US" altLang="en-US" sz="2400" dirty="0" smtClean="0">
                <a:solidFill>
                  <a:srgbClr val="00B0F0"/>
                </a:solidFill>
                <a:cs typeface="Arial" panose="020B0604020202020204" pitchFamily="34" charset="0"/>
              </a:rPr>
              <a:t>Example: </a:t>
            </a:r>
            <a:r>
              <a:rPr lang="en-US" altLang="en-US" sz="2200" dirty="0" smtClean="0">
                <a:cs typeface="Arial" panose="020B0604020202020204" pitchFamily="34" charset="0"/>
              </a:rPr>
              <a:t>Think of </a:t>
            </a:r>
            <a:r>
              <a:rPr lang="en-US" altLang="en-US" sz="2200" dirty="0" err="1" smtClean="0">
                <a:cs typeface="Arial" panose="020B0604020202020204" pitchFamily="34" charset="0"/>
              </a:rPr>
              <a:t>IoT</a:t>
            </a:r>
            <a:r>
              <a:rPr lang="en-US" altLang="en-US" sz="2200" dirty="0" smtClean="0">
                <a:cs typeface="Arial" panose="020B0604020202020204" pitchFamily="34" charset="0"/>
              </a:rPr>
              <a:t> as a giant web connecting devices such as </a:t>
            </a:r>
            <a:r>
              <a:rPr lang="en-US" altLang="en-US" sz="2200" dirty="0" err="1" smtClean="0">
                <a:cs typeface="Arial" panose="020B0604020202020204" pitchFamily="34" charset="0"/>
              </a:rPr>
              <a:t>smartphones</a:t>
            </a:r>
            <a:r>
              <a:rPr lang="en-US" altLang="en-US" sz="2200" dirty="0" smtClean="0">
                <a:cs typeface="Arial" panose="020B0604020202020204" pitchFamily="34" charset="0"/>
              </a:rPr>
              <a:t>, smart home appliances like thermostats and lights, wearable fitness trackers, and even industrial machinery</a:t>
            </a:r>
          </a:p>
        </p:txBody>
      </p:sp>
      <p:pic>
        <p:nvPicPr>
          <p:cNvPr id="8" name="Image 3" descr=" ">
            <a:extLst>
              <a:ext uri="{FF2B5EF4-FFF2-40B4-BE49-F238E27FC236}">
                <a16:creationId xmlns:a16="http://schemas.microsoft.com/office/drawing/2014/main" xmlns="" id="{B2473FB1-6841-2EA6-5623-4363BE5C8E8C}"/>
              </a:ext>
            </a:extLst>
          </p:cNvPr>
          <p:cNvPicPr>
            <a:picLocks noChangeAspect="1"/>
          </p:cNvPicPr>
          <p:nvPr/>
        </p:nvPicPr>
        <p:blipFill>
          <a:blip r:embed="rId3" cstate="print">
            <a:extLst>
              <a:ext uri="{96DAC541-7B7A-43D3-8B79-37D633B846F1}">
                <asvg:svgBlip xmlns:asvg="http://schemas.microsoft.com/office/drawing/2016/SVG/main" xmlns="" r:embed=""/>
              </a:ext>
            </a:extLst>
          </a:blip>
          <a:stretch>
            <a:fillRect/>
          </a:stretch>
        </p:blipFill>
        <p:spPr>
          <a:xfrm>
            <a:off x="7029280" y="1187815"/>
            <a:ext cx="4710002" cy="4823019"/>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smtClean="0"/>
              <a:t>                   </a:t>
            </a:r>
            <a:endParaRPr lang="en-IN" dirty="0"/>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871635"/>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759747" cy="584775"/>
          </a:xfrm>
          <a:prstGeom prst="rect">
            <a:avLst/>
          </a:prstGeom>
        </p:spPr>
        <p:txBody>
          <a:bodyPr wrap="none">
            <a:spAutoFit/>
          </a:bodyPr>
          <a:lstStyle/>
          <a:p>
            <a:r>
              <a:rPr lang="en-US" sz="3200" dirty="0" smtClean="0">
                <a:solidFill>
                  <a:srgbClr val="FF0000"/>
                </a:solidFill>
                <a:latin typeface="Calibri" pitchFamily="34" charset="0"/>
              </a:rPr>
              <a:t>How </a:t>
            </a:r>
            <a:r>
              <a:rPr lang="en-US" sz="3200" dirty="0" smtClean="0">
                <a:solidFill>
                  <a:srgbClr val="FF0000"/>
                </a:solidFill>
                <a:latin typeface="Calibri" pitchFamily="34" charset="0"/>
              </a:rPr>
              <a:t>Does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Work?</a:t>
            </a:r>
            <a:endParaRPr lang="en-IN" sz="3200" dirty="0" smtClean="0">
              <a:solidFill>
                <a:srgbClr val="FF0000"/>
              </a:solidFill>
              <a:latin typeface="Calibri" pitchFamily="34" charset="0"/>
            </a:endParaRPr>
          </a:p>
        </p:txBody>
      </p:sp>
      <p:pic>
        <p:nvPicPr>
          <p:cNvPr id="1026" name="Picture 2"/>
          <p:cNvPicPr>
            <a:picLocks noChangeAspect="1" noChangeArrowheads="1"/>
          </p:cNvPicPr>
          <p:nvPr/>
        </p:nvPicPr>
        <p:blipFill>
          <a:blip r:embed="rId3"/>
          <a:srcRect/>
          <a:stretch>
            <a:fillRect/>
          </a:stretch>
        </p:blipFill>
        <p:spPr bwMode="auto">
          <a:xfrm>
            <a:off x="9681883" y="3812141"/>
            <a:ext cx="2270498" cy="206422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9587753" y="1106020"/>
            <a:ext cx="2316443" cy="1919568"/>
          </a:xfrm>
          <a:prstGeom prst="rect">
            <a:avLst/>
          </a:prstGeom>
          <a:noFill/>
          <a:ln w="9525">
            <a:noFill/>
            <a:miter lim="800000"/>
            <a:headEnd/>
            <a:tailEnd/>
          </a:ln>
          <a:effectLst/>
        </p:spPr>
      </p:pic>
      <p:sp>
        <p:nvSpPr>
          <p:cNvPr id="15" name="Rectangle 14"/>
          <p:cNvSpPr/>
          <p:nvPr/>
        </p:nvSpPr>
        <p:spPr>
          <a:xfrm>
            <a:off x="533400" y="1011469"/>
            <a:ext cx="8274424" cy="5863144"/>
          </a:xfrm>
          <a:prstGeom prst="rect">
            <a:avLst/>
          </a:prstGeom>
        </p:spPr>
        <p:txBody>
          <a:bodyPr wrap="square">
            <a:spAutoFit/>
          </a:bodyPr>
          <a:lstStyle/>
          <a:p>
            <a:pPr lvl="0" algn="just">
              <a:lnSpc>
                <a:spcPct val="150000"/>
              </a:lnSpc>
              <a:buClr>
                <a:srgbClr val="FF0000"/>
              </a:buClr>
              <a:defRPr cap="all"/>
            </a:pPr>
            <a:r>
              <a:rPr lang="en-US" altLang="en-US" sz="2400" dirty="0" smtClean="0">
                <a:solidFill>
                  <a:srgbClr val="00B0F0"/>
                </a:solidFill>
              </a:rPr>
              <a:t>Sensors</a:t>
            </a:r>
          </a:p>
          <a:p>
            <a:pPr lvl="0" algn="just">
              <a:lnSpc>
                <a:spcPct val="150000"/>
              </a:lnSpc>
              <a:buClr>
                <a:srgbClr val="FF0000"/>
              </a:buClr>
              <a:buFont typeface="Wingdings" pitchFamily="2" charset="2"/>
              <a:buChar char="Ø"/>
            </a:pPr>
            <a:r>
              <a:rPr lang="en-US" sz="2200" dirty="0" err="1" smtClean="0"/>
              <a:t>IoT</a:t>
            </a:r>
            <a:r>
              <a:rPr lang="en-US" sz="2200" dirty="0" smtClean="0"/>
              <a:t> devices are equipped with sensors and that can detect changes or events in their environment, such as temperature, motion, light, or </a:t>
            </a:r>
            <a:r>
              <a:rPr lang="en-US" sz="2200" dirty="0" smtClean="0"/>
              <a:t>sound</a:t>
            </a:r>
          </a:p>
          <a:p>
            <a:pPr lvl="0" algn="just">
              <a:lnSpc>
                <a:spcPct val="150000"/>
              </a:lnSpc>
              <a:buClr>
                <a:srgbClr val="FF0000"/>
              </a:buClr>
            </a:pPr>
            <a:endParaRPr lang="en-US" sz="2200" dirty="0" smtClean="0"/>
          </a:p>
          <a:p>
            <a:pPr algn="just">
              <a:lnSpc>
                <a:spcPct val="150000"/>
              </a:lnSpc>
              <a:buClr>
                <a:srgbClr val="FF0000"/>
              </a:buClr>
            </a:pPr>
            <a:r>
              <a:rPr lang="en-US" sz="2400" dirty="0" smtClean="0">
                <a:solidFill>
                  <a:srgbClr val="00B0F0"/>
                </a:solidFill>
              </a:rPr>
              <a:t>Connectivity</a:t>
            </a:r>
          </a:p>
          <a:p>
            <a:pPr algn="just">
              <a:lnSpc>
                <a:spcPct val="150000"/>
              </a:lnSpc>
              <a:buClr>
                <a:srgbClr val="FF0000"/>
              </a:buClr>
              <a:buFont typeface="Wingdings" pitchFamily="2" charset="2"/>
              <a:buChar char="Ø"/>
            </a:pPr>
            <a:r>
              <a:rPr lang="en-US" sz="2200" dirty="0" smtClean="0"/>
              <a:t>These devices are connected to the internet, allowing them to transmit data to other devices or systems over </a:t>
            </a:r>
            <a:r>
              <a:rPr lang="en-US" sz="2200" dirty="0" err="1" smtClean="0"/>
              <a:t>wi-fi, cellular networks, or other communication protocols</a:t>
            </a:r>
          </a:p>
          <a:p>
            <a:pPr algn="just">
              <a:lnSpc>
                <a:spcPct val="150000"/>
              </a:lnSpc>
              <a:buClr>
                <a:srgbClr val="FF0000"/>
              </a:buClr>
            </a:pPr>
            <a:endParaRPr lang="en-US" sz="2400" dirty="0" smtClean="0"/>
          </a:p>
          <a:p>
            <a:pPr lvl="0" algn="just">
              <a:lnSpc>
                <a:spcPct val="150000"/>
              </a:lnSpc>
              <a:buClr>
                <a:srgbClr val="FF0000"/>
              </a:buClr>
              <a:buFont typeface="Wingdings" pitchFamily="2" charset="2"/>
              <a:buChar char="Ø"/>
            </a:pPr>
            <a:endParaRPr lang="en-US" sz="2400" dirty="0" smtClean="0"/>
          </a:p>
        </p:txBody>
      </p:sp>
      <p:sp>
        <p:nvSpPr>
          <p:cNvPr id="16" name="Rectangle 15"/>
          <p:cNvSpPr/>
          <p:nvPr/>
        </p:nvSpPr>
        <p:spPr>
          <a:xfrm>
            <a:off x="10311598" y="2988840"/>
            <a:ext cx="917624" cy="369332"/>
          </a:xfrm>
          <a:prstGeom prst="rect">
            <a:avLst/>
          </a:prstGeom>
        </p:spPr>
        <p:txBody>
          <a:bodyPr wrap="none">
            <a:spAutoFit/>
          </a:bodyPr>
          <a:lstStyle/>
          <a:p>
            <a:pPr lvl="0"/>
            <a:r>
              <a:rPr lang="en-US" b="1" dirty="0" smtClean="0">
                <a:solidFill>
                  <a:srgbClr val="FF0000"/>
                </a:solidFill>
              </a:rPr>
              <a:t>Sensors</a:t>
            </a:r>
            <a:endParaRPr lang="en-US" dirty="0"/>
          </a:p>
        </p:txBody>
      </p:sp>
      <p:sp>
        <p:nvSpPr>
          <p:cNvPr id="17" name="Rectangle 16"/>
          <p:cNvSpPr/>
          <p:nvPr/>
        </p:nvSpPr>
        <p:spPr>
          <a:xfrm>
            <a:off x="10148193" y="5933745"/>
            <a:ext cx="1378904" cy="369332"/>
          </a:xfrm>
          <a:prstGeom prst="rect">
            <a:avLst/>
          </a:prstGeom>
        </p:spPr>
        <p:txBody>
          <a:bodyPr wrap="none">
            <a:spAutoFit/>
          </a:bodyPr>
          <a:lstStyle/>
          <a:p>
            <a:pPr lvl="0"/>
            <a:r>
              <a:rPr lang="en-US" b="1" dirty="0" smtClean="0">
                <a:solidFill>
                  <a:srgbClr val="FF0000"/>
                </a:solidFill>
              </a:rPr>
              <a:t>Connectivity</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871635"/>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759747" cy="584775"/>
          </a:xfrm>
          <a:prstGeom prst="rect">
            <a:avLst/>
          </a:prstGeom>
        </p:spPr>
        <p:txBody>
          <a:bodyPr wrap="none">
            <a:spAutoFit/>
          </a:bodyPr>
          <a:lstStyle/>
          <a:p>
            <a:r>
              <a:rPr lang="en-US" sz="3200" dirty="0" smtClean="0">
                <a:solidFill>
                  <a:srgbClr val="FF0000"/>
                </a:solidFill>
                <a:latin typeface="Calibri" pitchFamily="34" charset="0"/>
              </a:rPr>
              <a:t>How </a:t>
            </a:r>
            <a:r>
              <a:rPr lang="en-US" sz="3200" dirty="0" smtClean="0">
                <a:solidFill>
                  <a:srgbClr val="FF0000"/>
                </a:solidFill>
                <a:latin typeface="Calibri" pitchFamily="34" charset="0"/>
              </a:rPr>
              <a:t>Does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Work?</a:t>
            </a:r>
            <a:endParaRPr lang="en-IN" sz="3200" dirty="0" smtClean="0">
              <a:solidFill>
                <a:srgbClr val="FF0000"/>
              </a:solidFill>
              <a:latin typeface="Calibri" pitchFamily="34" charset="0"/>
            </a:endParaRPr>
          </a:p>
        </p:txBody>
      </p:sp>
      <p:pic>
        <p:nvPicPr>
          <p:cNvPr id="1028" name="Picture 4"/>
          <p:cNvPicPr>
            <a:picLocks noChangeAspect="1" noChangeArrowheads="1"/>
          </p:cNvPicPr>
          <p:nvPr/>
        </p:nvPicPr>
        <p:blipFill>
          <a:blip r:embed="rId3"/>
          <a:srcRect/>
          <a:stretch>
            <a:fillRect/>
          </a:stretch>
        </p:blipFill>
        <p:spPr bwMode="auto">
          <a:xfrm>
            <a:off x="3415553" y="3859307"/>
            <a:ext cx="4598894" cy="2218764"/>
          </a:xfrm>
          <a:prstGeom prst="rect">
            <a:avLst/>
          </a:prstGeom>
          <a:noFill/>
          <a:ln w="9525">
            <a:noFill/>
            <a:miter lim="800000"/>
            <a:headEnd/>
            <a:tailEnd/>
          </a:ln>
          <a:effectLst/>
        </p:spPr>
      </p:pic>
      <p:sp>
        <p:nvSpPr>
          <p:cNvPr id="15" name="Rectangle 14"/>
          <p:cNvSpPr/>
          <p:nvPr/>
        </p:nvSpPr>
        <p:spPr>
          <a:xfrm>
            <a:off x="533400" y="1011469"/>
            <a:ext cx="11004176" cy="3416320"/>
          </a:xfrm>
          <a:prstGeom prst="rect">
            <a:avLst/>
          </a:prstGeom>
        </p:spPr>
        <p:txBody>
          <a:bodyPr wrap="square">
            <a:spAutoFit/>
          </a:bodyPr>
          <a:lstStyle/>
          <a:p>
            <a:pPr lvl="0" algn="just">
              <a:lnSpc>
                <a:spcPct val="150000"/>
              </a:lnSpc>
              <a:buClr>
                <a:srgbClr val="FF0000"/>
              </a:buClr>
            </a:pPr>
            <a:r>
              <a:rPr lang="en-US" sz="2400" dirty="0" smtClean="0">
                <a:solidFill>
                  <a:srgbClr val="00B0F0"/>
                </a:solidFill>
              </a:rPr>
              <a:t>Actions</a:t>
            </a:r>
          </a:p>
          <a:p>
            <a:pPr lvl="0" algn="just">
              <a:lnSpc>
                <a:spcPct val="150000"/>
              </a:lnSpc>
              <a:buClr>
                <a:srgbClr val="FF0000"/>
              </a:buClr>
              <a:buFont typeface="Wingdings" pitchFamily="2" charset="2"/>
              <a:buChar char="Ø"/>
            </a:pPr>
            <a:r>
              <a:rPr lang="en-US" sz="2400" dirty="0" smtClean="0"/>
              <a:t> </a:t>
            </a:r>
            <a:r>
              <a:rPr lang="en-US" sz="2200" dirty="0" smtClean="0"/>
              <a:t>Based on the data collected from sensors, </a:t>
            </a:r>
            <a:r>
              <a:rPr lang="en-US" sz="2200" dirty="0" err="1" smtClean="0"/>
              <a:t>IoT</a:t>
            </a:r>
            <a:r>
              <a:rPr lang="en-US" sz="2200" dirty="0" smtClean="0"/>
              <a:t> devices can perform various actions, such as adjusting settings, triggering alerts, or initiating  automated processes, either locally or remotely through a central control system or </a:t>
            </a:r>
            <a:r>
              <a:rPr lang="en-US" sz="2200" dirty="0" err="1" smtClean="0"/>
              <a:t>smartphone</a:t>
            </a:r>
            <a:r>
              <a:rPr lang="en-US" sz="2200" dirty="0" smtClean="0"/>
              <a:t> app</a:t>
            </a:r>
          </a:p>
          <a:p>
            <a:pPr algn="just">
              <a:lnSpc>
                <a:spcPct val="150000"/>
              </a:lnSpc>
              <a:buClr>
                <a:srgbClr val="FF0000"/>
              </a:buClr>
              <a:buFont typeface="Wingdings" pitchFamily="2" charset="2"/>
              <a:buChar char="Ø"/>
            </a:pPr>
            <a:endParaRPr lang="en-US" sz="2400" dirty="0" smtClean="0"/>
          </a:p>
          <a:p>
            <a:pPr lvl="0" algn="just">
              <a:lnSpc>
                <a:spcPct val="150000"/>
              </a:lnSpc>
              <a:buClr>
                <a:srgbClr val="FF0000"/>
              </a:buClr>
              <a:buFont typeface="Wingdings" pitchFamily="2" charset="2"/>
              <a:buChar char="Ø"/>
            </a:pPr>
            <a:endParaRPr lang="en-US" sz="24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710271"/>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3879203" cy="584775"/>
          </a:xfrm>
          <a:prstGeom prst="rect">
            <a:avLst/>
          </a:prstGeom>
        </p:spPr>
        <p:txBody>
          <a:bodyPr wrap="none">
            <a:spAutoFit/>
          </a:bodyPr>
          <a:lstStyle/>
          <a:p>
            <a:r>
              <a:rPr lang="en-US" sz="3200" dirty="0" smtClean="0">
                <a:solidFill>
                  <a:srgbClr val="FF0000"/>
                </a:solidFill>
                <a:latin typeface="Calibri" pitchFamily="34" charset="0"/>
              </a:rPr>
              <a:t>Why </a:t>
            </a:r>
            <a:r>
              <a:rPr lang="en-US" sz="3200" dirty="0" smtClean="0">
                <a:solidFill>
                  <a:srgbClr val="FF0000"/>
                </a:solidFill>
                <a:latin typeface="Calibri" pitchFamily="34" charset="0"/>
              </a:rPr>
              <a:t>is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Important?</a:t>
            </a:r>
            <a:endParaRPr lang="en-IN" sz="3200" dirty="0" smtClean="0">
              <a:solidFill>
                <a:srgbClr val="FF0000"/>
              </a:solidFill>
              <a:latin typeface="Calibri" pitchFamily="34" charset="0"/>
            </a:endParaRPr>
          </a:p>
        </p:txBody>
      </p:sp>
      <p:sp>
        <p:nvSpPr>
          <p:cNvPr id="9" name="Rectangle 8"/>
          <p:cNvSpPr/>
          <p:nvPr/>
        </p:nvSpPr>
        <p:spPr>
          <a:xfrm>
            <a:off x="479611" y="717647"/>
            <a:ext cx="11246223" cy="7017306"/>
          </a:xfrm>
          <a:prstGeom prst="rect">
            <a:avLst/>
          </a:prstGeom>
        </p:spPr>
        <p:txBody>
          <a:bodyPr wrap="square">
            <a:spAutoFit/>
          </a:bodyPr>
          <a:lstStyle/>
          <a:p>
            <a:pPr lvl="0" algn="just">
              <a:lnSpc>
                <a:spcPct val="150000"/>
              </a:lnSpc>
              <a:buClr>
                <a:srgbClr val="00B0F0"/>
              </a:buClr>
              <a:buFont typeface="Wingdings" pitchFamily="2" charset="2"/>
              <a:buChar char="Ø"/>
            </a:pPr>
            <a:r>
              <a:rPr lang="en-US" sz="2200" dirty="0" smtClean="0">
                <a:solidFill>
                  <a:srgbClr val="00B0F0"/>
                </a:solidFill>
              </a:rPr>
              <a:t>Convenience</a:t>
            </a:r>
          </a:p>
          <a:p>
            <a:pPr lvl="0" algn="just">
              <a:lnSpc>
                <a:spcPct val="150000"/>
              </a:lnSpc>
              <a:buClr>
                <a:srgbClr val="FF0000"/>
              </a:buClr>
            </a:pPr>
            <a:r>
              <a:rPr lang="en-US" sz="2200" dirty="0" err="1" smtClean="0"/>
              <a:t>IoT</a:t>
            </a:r>
            <a:r>
              <a:rPr lang="en-US" sz="2200" dirty="0" smtClean="0"/>
              <a:t> </a:t>
            </a:r>
            <a:r>
              <a:rPr lang="en-US" sz="2200" dirty="0" smtClean="0"/>
              <a:t>devices make our lives easier by automating tasks and providing remote access to control various aspects of our environment, such as adjusting the temperature in our homes or tracking our fitness goals</a:t>
            </a:r>
          </a:p>
          <a:p>
            <a:pPr algn="just">
              <a:lnSpc>
                <a:spcPct val="150000"/>
              </a:lnSpc>
              <a:buClr>
                <a:srgbClr val="00B0F0"/>
              </a:buClr>
              <a:buFont typeface="Wingdings" pitchFamily="2" charset="2"/>
              <a:buChar char="Ø"/>
            </a:pPr>
            <a:r>
              <a:rPr lang="en-US" sz="2200" dirty="0" smtClean="0">
                <a:solidFill>
                  <a:srgbClr val="00B0F0"/>
                </a:solidFill>
              </a:rPr>
              <a:t>Efficiency</a:t>
            </a:r>
          </a:p>
          <a:p>
            <a:pPr algn="just">
              <a:lnSpc>
                <a:spcPct val="150000"/>
              </a:lnSpc>
              <a:buClr>
                <a:srgbClr val="FF0000"/>
              </a:buClr>
            </a:pPr>
            <a:r>
              <a:rPr lang="en-US" sz="2200" dirty="0" smtClean="0"/>
              <a:t>By </a:t>
            </a:r>
            <a:r>
              <a:rPr lang="en-US" sz="2200" dirty="0" smtClean="0"/>
              <a:t>collecting and analyzing data, </a:t>
            </a:r>
            <a:r>
              <a:rPr lang="en-US" sz="2200" dirty="0" err="1" smtClean="0"/>
              <a:t>IoT</a:t>
            </a:r>
            <a:r>
              <a:rPr lang="en-US" sz="2200" dirty="0" smtClean="0"/>
              <a:t> devices can optimize processes, reduce energy consumption, and minimize waste, leading to greater efficiency in industries like manufacturing, agriculture, and transportation</a:t>
            </a:r>
          </a:p>
          <a:p>
            <a:pPr lvl="0" algn="just">
              <a:lnSpc>
                <a:spcPct val="150000"/>
              </a:lnSpc>
              <a:buClr>
                <a:srgbClr val="00B0F0"/>
              </a:buClr>
              <a:buFont typeface="Wingdings" pitchFamily="2" charset="2"/>
              <a:buChar char="Ø"/>
            </a:pPr>
            <a:r>
              <a:rPr lang="en-US" sz="2200" dirty="0" smtClean="0">
                <a:solidFill>
                  <a:srgbClr val="00B0F0"/>
                </a:solidFill>
              </a:rPr>
              <a:t>Safety</a:t>
            </a:r>
          </a:p>
          <a:p>
            <a:pPr lvl="0" algn="just">
              <a:lnSpc>
                <a:spcPct val="150000"/>
              </a:lnSpc>
              <a:buClr>
                <a:srgbClr val="FF0000"/>
              </a:buClr>
            </a:pPr>
            <a:r>
              <a:rPr lang="en-US" sz="2200" dirty="0" err="1" smtClean="0"/>
              <a:t>IoT</a:t>
            </a:r>
            <a:r>
              <a:rPr lang="en-US" sz="2200" dirty="0" smtClean="0"/>
              <a:t> </a:t>
            </a:r>
            <a:r>
              <a:rPr lang="en-US" sz="2200" dirty="0" smtClean="0"/>
              <a:t>enhances safety by monitoring environments in real-time and providing alerts or notifications in case of emergencies, such as detecting smoke in a smart home's fire alarm system or monitoring air quality in a smart city</a:t>
            </a:r>
          </a:p>
          <a:p>
            <a:pPr lvl="0" algn="just"/>
            <a:endParaRPr lang="en-US" dirty="0" smtClean="0"/>
          </a:p>
          <a:p>
            <a:pPr algn="just"/>
            <a:endParaRPr lang="en-US" dirty="0" smtClean="0"/>
          </a:p>
          <a:p>
            <a:pPr lvl="0" algn="just"/>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6150" y="3714752"/>
            <a:ext cx="184753" cy="369344"/>
          </a:xfrm>
          <a:prstGeom prst="rect">
            <a:avLst/>
          </a:prstGeom>
          <a:noFill/>
          <a:ln w="9525">
            <a:noFill/>
            <a:miter lim="800000"/>
            <a:headEnd/>
            <a:tailEnd/>
          </a:ln>
        </p:spPr>
        <p:txBody>
          <a:bodyPr wrap="none" lIns="91451" tIns="45726" rIns="91451" bIns="45726">
            <a:spAutoFit/>
          </a:bodyPr>
          <a:lstStyle/>
          <a:p>
            <a:endParaRPr lang="en-US" dirty="0">
              <a:latin typeface="Calibri" pitchFamily="34" charset="0"/>
            </a:endParaRPr>
          </a:p>
        </p:txBody>
      </p:sp>
      <p:cxnSp>
        <p:nvCxnSpPr>
          <p:cNvPr id="10" name="Straight Connector 9"/>
          <p:cNvCxnSpPr/>
          <p:nvPr/>
        </p:nvCxnSpPr>
        <p:spPr>
          <a:xfrm>
            <a:off x="573090" y="871635"/>
            <a:ext cx="11050586" cy="15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75495" y="188259"/>
            <a:ext cx="4899098" cy="584775"/>
          </a:xfrm>
          <a:prstGeom prst="rect">
            <a:avLst/>
          </a:prstGeom>
        </p:spPr>
        <p:txBody>
          <a:bodyPr wrap="none">
            <a:spAutoFit/>
          </a:bodyPr>
          <a:lstStyle/>
          <a:p>
            <a:r>
              <a:rPr lang="en-US" sz="3200" dirty="0" smtClean="0">
                <a:solidFill>
                  <a:srgbClr val="FF0000"/>
                </a:solidFill>
                <a:latin typeface="Calibri" pitchFamily="34" charset="0"/>
              </a:rPr>
              <a:t> </a:t>
            </a:r>
            <a:r>
              <a:rPr lang="en-US" sz="3200" dirty="0" smtClean="0">
                <a:solidFill>
                  <a:srgbClr val="FF0000"/>
                </a:solidFill>
                <a:latin typeface="Calibri" pitchFamily="34" charset="0"/>
              </a:rPr>
              <a:t>Examples of </a:t>
            </a:r>
            <a:r>
              <a:rPr lang="en-US" sz="3200" dirty="0" err="1" smtClean="0">
                <a:solidFill>
                  <a:srgbClr val="FF0000"/>
                </a:solidFill>
                <a:latin typeface="Calibri" pitchFamily="34" charset="0"/>
              </a:rPr>
              <a:t>IoT</a:t>
            </a:r>
            <a:r>
              <a:rPr lang="en-US" sz="3200" dirty="0" smtClean="0">
                <a:solidFill>
                  <a:srgbClr val="FF0000"/>
                </a:solidFill>
                <a:latin typeface="Calibri" pitchFamily="34" charset="0"/>
              </a:rPr>
              <a:t> in Daily Life</a:t>
            </a:r>
            <a:endParaRPr lang="en-IN" sz="3200" dirty="0" smtClean="0">
              <a:solidFill>
                <a:srgbClr val="FF0000"/>
              </a:solidFill>
              <a:latin typeface="Calibri" pitchFamily="34" charset="0"/>
            </a:endParaRPr>
          </a:p>
        </p:txBody>
      </p:sp>
      <p:sp>
        <p:nvSpPr>
          <p:cNvPr id="15" name="Rectangle 14"/>
          <p:cNvSpPr/>
          <p:nvPr/>
        </p:nvSpPr>
        <p:spPr>
          <a:xfrm>
            <a:off x="493059" y="914400"/>
            <a:ext cx="4576482" cy="7663636"/>
          </a:xfrm>
          <a:prstGeom prst="rect">
            <a:avLst/>
          </a:prstGeom>
        </p:spPr>
        <p:txBody>
          <a:bodyPr wrap="square">
            <a:spAutoFit/>
          </a:bodyPr>
          <a:lstStyle/>
          <a:p>
            <a:pPr lvl="0">
              <a:lnSpc>
                <a:spcPct val="150000"/>
              </a:lnSpc>
              <a:buClr>
                <a:srgbClr val="00B0F0"/>
              </a:buClr>
              <a:buFont typeface="Wingdings" pitchFamily="2" charset="2"/>
              <a:buChar char="Ø"/>
            </a:pPr>
            <a:r>
              <a:rPr lang="en-US" sz="2400" dirty="0" smtClean="0">
                <a:solidFill>
                  <a:srgbClr val="00B0F0"/>
                </a:solidFill>
              </a:rPr>
              <a:t>Smart Home: </a:t>
            </a:r>
            <a:endParaRPr lang="en-US" sz="2400" dirty="0" smtClean="0">
              <a:solidFill>
                <a:srgbClr val="00B0F0"/>
              </a:solidFill>
            </a:endParaRPr>
          </a:p>
          <a:p>
            <a:pPr lvl="0">
              <a:lnSpc>
                <a:spcPct val="150000"/>
              </a:lnSpc>
              <a:buClr>
                <a:srgbClr val="00B0F0"/>
              </a:buClr>
            </a:pPr>
            <a:r>
              <a:rPr lang="en-US" sz="2200" dirty="0" smtClean="0"/>
              <a:t>Control </a:t>
            </a:r>
            <a:r>
              <a:rPr lang="en-US" sz="2200" dirty="0" smtClean="0"/>
              <a:t>lights, thermostats, and security cameras </a:t>
            </a:r>
            <a:r>
              <a:rPr lang="en-US" sz="2200" dirty="0" smtClean="0"/>
              <a:t>remotely</a:t>
            </a:r>
          </a:p>
          <a:p>
            <a:pPr lvl="0">
              <a:lnSpc>
                <a:spcPct val="150000"/>
              </a:lnSpc>
              <a:buClr>
                <a:srgbClr val="00B0F0"/>
              </a:buClr>
            </a:pPr>
            <a:endParaRPr lang="en-US" sz="2200" dirty="0" smtClean="0"/>
          </a:p>
          <a:p>
            <a:pPr>
              <a:lnSpc>
                <a:spcPct val="150000"/>
              </a:lnSpc>
              <a:buClr>
                <a:srgbClr val="00B0F0"/>
              </a:buClr>
              <a:buFont typeface="Wingdings" pitchFamily="2" charset="2"/>
              <a:buChar char="Ø"/>
            </a:pPr>
            <a:r>
              <a:rPr lang="en-US" sz="2400" dirty="0" smtClean="0">
                <a:solidFill>
                  <a:srgbClr val="00B0F0"/>
                </a:solidFill>
              </a:rPr>
              <a:t>Transportation: </a:t>
            </a:r>
            <a:endParaRPr lang="en-US" sz="2400" dirty="0" smtClean="0">
              <a:solidFill>
                <a:srgbClr val="00B0F0"/>
              </a:solidFill>
            </a:endParaRPr>
          </a:p>
          <a:p>
            <a:pPr>
              <a:lnSpc>
                <a:spcPct val="150000"/>
              </a:lnSpc>
              <a:buClr>
                <a:srgbClr val="00B0F0"/>
              </a:buClr>
            </a:pPr>
            <a:r>
              <a:rPr lang="en-US" sz="2200" dirty="0" smtClean="0"/>
              <a:t>Connected </a:t>
            </a:r>
            <a:r>
              <a:rPr lang="en-US" sz="2200" dirty="0" smtClean="0"/>
              <a:t>cars with navigation and safety </a:t>
            </a:r>
            <a:r>
              <a:rPr lang="en-US" sz="2200" dirty="0" smtClean="0"/>
              <a:t>features</a:t>
            </a:r>
          </a:p>
          <a:p>
            <a:pPr>
              <a:lnSpc>
                <a:spcPct val="150000"/>
              </a:lnSpc>
              <a:buClr>
                <a:srgbClr val="00B0F0"/>
              </a:buClr>
            </a:pPr>
            <a:endParaRPr lang="en-US" sz="2200" dirty="0" smtClean="0"/>
          </a:p>
          <a:p>
            <a:pPr lvl="0">
              <a:lnSpc>
                <a:spcPct val="150000"/>
              </a:lnSpc>
              <a:buClr>
                <a:srgbClr val="00B0F0"/>
              </a:buClr>
              <a:buFont typeface="Wingdings" pitchFamily="2" charset="2"/>
              <a:buChar char="Ø"/>
            </a:pPr>
            <a:r>
              <a:rPr lang="en-US" sz="2400" dirty="0" err="1" smtClean="0">
                <a:solidFill>
                  <a:srgbClr val="00B0F0"/>
                </a:solidFill>
              </a:rPr>
              <a:t>Wearables</a:t>
            </a:r>
            <a:r>
              <a:rPr lang="en-US" sz="2400" dirty="0" smtClean="0">
                <a:solidFill>
                  <a:srgbClr val="00B0F0"/>
                </a:solidFill>
              </a:rPr>
              <a:t>:</a:t>
            </a:r>
            <a:endParaRPr lang="en-US" sz="2200" dirty="0" smtClean="0">
              <a:solidFill>
                <a:srgbClr val="00B0F0"/>
              </a:solidFill>
            </a:endParaRPr>
          </a:p>
          <a:p>
            <a:pPr lvl="0">
              <a:lnSpc>
                <a:spcPct val="150000"/>
              </a:lnSpc>
              <a:buClr>
                <a:srgbClr val="00B0F0"/>
              </a:buClr>
            </a:pPr>
            <a:r>
              <a:rPr lang="en-US" sz="2200" dirty="0" smtClean="0"/>
              <a:t>Track </a:t>
            </a:r>
            <a:r>
              <a:rPr lang="en-US" sz="2200" dirty="0" smtClean="0"/>
              <a:t>fitness, monitor health, and receive notifications</a:t>
            </a:r>
          </a:p>
          <a:p>
            <a:endParaRPr lang="en-US" sz="2400" dirty="0" smtClean="0"/>
          </a:p>
          <a:p>
            <a:pPr lvl="0"/>
            <a:endParaRPr lang="en-US" sz="2400" dirty="0" smtClean="0"/>
          </a:p>
          <a:p>
            <a:pPr algn="just">
              <a:lnSpc>
                <a:spcPct val="150000"/>
              </a:lnSpc>
              <a:buClr>
                <a:srgbClr val="FF0000"/>
              </a:buClr>
              <a:buFont typeface="Wingdings" pitchFamily="2" charset="2"/>
              <a:buChar char="Ø"/>
            </a:pPr>
            <a:endParaRPr lang="en-US" sz="2400" dirty="0" smtClean="0"/>
          </a:p>
          <a:p>
            <a:pPr lvl="0" algn="just">
              <a:lnSpc>
                <a:spcPct val="150000"/>
              </a:lnSpc>
              <a:buClr>
                <a:srgbClr val="FF0000"/>
              </a:buClr>
              <a:buFont typeface="Wingdings" pitchFamily="2" charset="2"/>
              <a:buChar char="Ø"/>
            </a:pPr>
            <a:endParaRPr lang="en-US" sz="2400" dirty="0" smtClean="0"/>
          </a:p>
        </p:txBody>
      </p:sp>
      <p:pic>
        <p:nvPicPr>
          <p:cNvPr id="8" name="Picture 7" descr="A blue background with icons of various objects&#10;&#10;Description automatically generated">
            <a:extLst>
              <a:ext uri="{FF2B5EF4-FFF2-40B4-BE49-F238E27FC236}">
                <a16:creationId xmlns:a16="http://schemas.microsoft.com/office/drawing/2014/main" xmlns="" id="{88C3B0A4-4713-16EE-946B-972D2D607A94}"/>
              </a:ext>
            </a:extLst>
          </p:cNvPr>
          <p:cNvPicPr>
            <a:picLocks noChangeAspect="1"/>
          </p:cNvPicPr>
          <p:nvPr/>
        </p:nvPicPr>
        <p:blipFill>
          <a:blip r:embed="rId3">
            <a:extLst>
              <a:ext uri="{837473B0-CC2E-450A-ABE3-18F120FF3D39}">
                <a1611:picAttrSrcUrl xmlns:a1611="http://schemas.microsoft.com/office/drawing/2016/11/main" xmlns="" r:id=""/>
              </a:ext>
            </a:extLst>
          </a:blip>
          <a:stretch>
            <a:fillRect/>
          </a:stretch>
        </p:blipFill>
        <p:spPr>
          <a:xfrm>
            <a:off x="5378823" y="1223682"/>
            <a:ext cx="6403371" cy="5082989"/>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1481</TotalTime>
  <Words>2450</Words>
  <Application>Microsoft Office PowerPoint</Application>
  <PresentationFormat>Custom</PresentationFormat>
  <Paragraphs>278</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Internet of Things  MODULE-1 (Introduction to the Internet of Things )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The smart world of the future – using Iot</vt:lpstr>
      <vt:lpstr>Slide 38</vt:lpstr>
      <vt:lpstr>Slide 39</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USER</cp:lastModifiedBy>
  <cp:revision>322</cp:revision>
  <dcterms:created xsi:type="dcterms:W3CDTF">2024-03-07T09:35:43Z</dcterms:created>
  <dcterms:modified xsi:type="dcterms:W3CDTF">2025-10-12T15:36:37Z</dcterms:modified>
</cp:coreProperties>
</file>